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83" r:id="rId11"/>
    <p:sldId id="291" r:id="rId12"/>
    <p:sldId id="290" r:id="rId13"/>
    <p:sldId id="265" r:id="rId14"/>
    <p:sldId id="267" r:id="rId15"/>
    <p:sldId id="287" r:id="rId16"/>
    <p:sldId id="268" r:id="rId17"/>
    <p:sldId id="269" r:id="rId18"/>
    <p:sldId id="284" r:id="rId19"/>
    <p:sldId id="271" r:id="rId20"/>
    <p:sldId id="270" r:id="rId21"/>
    <p:sldId id="272" r:id="rId22"/>
    <p:sldId id="292" r:id="rId23"/>
    <p:sldId id="293" r:id="rId24"/>
    <p:sldId id="294" r:id="rId25"/>
    <p:sldId id="295" r:id="rId26"/>
    <p:sldId id="296" r:id="rId27"/>
    <p:sldId id="288" r:id="rId28"/>
    <p:sldId id="278" r:id="rId29"/>
    <p:sldId id="285" r:id="rId30"/>
    <p:sldId id="297" r:id="rId31"/>
    <p:sldId id="298" r:id="rId32"/>
    <p:sldId id="280" r:id="rId33"/>
  </p:sldIdLst>
  <p:sldSz cx="12192000" cy="6858000"/>
  <p:notesSz cx="6858000" cy="9144000"/>
  <p:embeddedFontLst>
    <p:embeddedFont>
      <p:font typeface="Helvetica Neue" panose="020B0604020202020204" charset="0"/>
      <p:regular r:id="rId35"/>
      <p:bold r:id="rId36"/>
      <p:italic r:id="rId37"/>
      <p:boldItalic r:id="rId38"/>
    </p:embeddedFont>
    <p:embeddedFont>
      <p:font typeface="Helvetica Neue Light"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EEE6DC-FF9A-D3E0-8CE8-F12C008108CB}" v="28" dt="2026-01-16T09:27:20.735"/>
    <p1510:client id="{B9631329-39BA-F834-543A-89847E2D085D}" v="94" dt="2026-01-17T14:05:36.619"/>
    <p1510:client id="{C5325CED-6D87-20B6-2478-D5577462973F}" v="578" dt="2026-01-16T17:35:06.5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B0C7DD-1E29-4A1F-B9FB-912A4A634002}" type="doc">
      <dgm:prSet loTypeId="urn:microsoft.com/office/officeart/2005/8/layout/chevron2" loCatId="process" qsTypeId="urn:microsoft.com/office/officeart/2005/8/quickstyle/simple1" qsCatId="simple" csTypeId="urn:microsoft.com/office/officeart/2005/8/colors/colorful2" csCatId="colorful" phldr="1"/>
      <dgm:spPr/>
      <dgm:t>
        <a:bodyPr/>
        <a:lstStyle/>
        <a:p>
          <a:endParaRPr lang="en-US"/>
        </a:p>
      </dgm:t>
    </dgm:pt>
    <dgm:pt modelId="{C4F58D16-14FA-497F-AAAE-5C13DB7E86A9}">
      <dgm:prSet phldrT="[Text]" phldr="0"/>
      <dgm:spPr/>
      <dgm:t>
        <a:bodyPr/>
        <a:lstStyle/>
        <a:p>
          <a:pPr rtl="0"/>
          <a:r>
            <a:rPr lang="en-US" err="1">
              <a:latin typeface="Arial"/>
            </a:rPr>
            <a:t>Semaine</a:t>
          </a:r>
          <a:r>
            <a:rPr lang="en-US">
              <a:latin typeface="Arial"/>
            </a:rPr>
            <a:t> 1 (19/01)</a:t>
          </a:r>
          <a:endParaRPr lang="en-US"/>
        </a:p>
      </dgm:t>
    </dgm:pt>
    <dgm:pt modelId="{C2DD944A-261D-4DFD-BF1A-4282B508EFDE}" type="parTrans" cxnId="{EC2BDF44-7A07-44A0-833F-1D7F953E05D0}">
      <dgm:prSet/>
      <dgm:spPr/>
      <dgm:t>
        <a:bodyPr/>
        <a:lstStyle/>
        <a:p>
          <a:endParaRPr lang="en-US"/>
        </a:p>
      </dgm:t>
    </dgm:pt>
    <dgm:pt modelId="{CFA490E7-14F1-46CD-9426-D89CFE779B71}" type="sibTrans" cxnId="{EC2BDF44-7A07-44A0-833F-1D7F953E05D0}">
      <dgm:prSet/>
      <dgm:spPr/>
      <dgm:t>
        <a:bodyPr/>
        <a:lstStyle/>
        <a:p>
          <a:endParaRPr lang="en-US"/>
        </a:p>
      </dgm:t>
    </dgm:pt>
    <dgm:pt modelId="{6351A673-71E1-4965-86D5-7605EAF06A7F}">
      <dgm:prSet phldrT="[Text]" phldr="0"/>
      <dgm:spPr/>
      <dgm:t>
        <a:bodyPr/>
        <a:lstStyle/>
        <a:p>
          <a:pPr rtl="0"/>
          <a:r>
            <a:rPr lang="en-US" err="1">
              <a:latin typeface="Arial"/>
            </a:rPr>
            <a:t>Semaine</a:t>
          </a:r>
          <a:r>
            <a:rPr lang="en-US">
              <a:latin typeface="Arial"/>
            </a:rPr>
            <a:t> 2 (26/01)</a:t>
          </a:r>
          <a:endParaRPr lang="en-US"/>
        </a:p>
      </dgm:t>
    </dgm:pt>
    <dgm:pt modelId="{CD273927-6454-4CF1-8FC1-2C4A0649B8AE}" type="parTrans" cxnId="{0216393F-DF03-43F4-A7E6-62BB65CCEE53}">
      <dgm:prSet/>
      <dgm:spPr/>
      <dgm:t>
        <a:bodyPr/>
        <a:lstStyle/>
        <a:p>
          <a:endParaRPr lang="en-US"/>
        </a:p>
      </dgm:t>
    </dgm:pt>
    <dgm:pt modelId="{3F7BD14A-B382-4F40-B575-4F8801472B64}" type="sibTrans" cxnId="{0216393F-DF03-43F4-A7E6-62BB65CCEE53}">
      <dgm:prSet/>
      <dgm:spPr/>
      <dgm:t>
        <a:bodyPr/>
        <a:lstStyle/>
        <a:p>
          <a:endParaRPr lang="en-US"/>
        </a:p>
      </dgm:t>
    </dgm:pt>
    <dgm:pt modelId="{E3F61A0C-D21F-4B6B-8245-E4F276E92EC7}">
      <dgm:prSet phldrT="[Text]" phldr="0"/>
      <dgm:spPr/>
      <dgm:t>
        <a:bodyPr/>
        <a:lstStyle/>
        <a:p>
          <a:pPr rtl="0"/>
          <a:r>
            <a:rPr lang="en-US" sz="1400">
              <a:latin typeface="Arial"/>
            </a:rPr>
            <a:t>Validation Soft Skills</a:t>
          </a:r>
          <a:endParaRPr lang="en-US" sz="1400"/>
        </a:p>
      </dgm:t>
    </dgm:pt>
    <dgm:pt modelId="{09008F0F-1B25-4013-8C12-F55FE80F28EF}" type="parTrans" cxnId="{B4B29C57-5016-4255-B898-0180BF5ED5AB}">
      <dgm:prSet/>
      <dgm:spPr/>
      <dgm:t>
        <a:bodyPr/>
        <a:lstStyle/>
        <a:p>
          <a:endParaRPr lang="en-US"/>
        </a:p>
      </dgm:t>
    </dgm:pt>
    <dgm:pt modelId="{CC78C922-DC0A-4348-9BC0-906542452C30}" type="sibTrans" cxnId="{B4B29C57-5016-4255-B898-0180BF5ED5AB}">
      <dgm:prSet/>
      <dgm:spPr/>
      <dgm:t>
        <a:bodyPr/>
        <a:lstStyle/>
        <a:p>
          <a:endParaRPr lang="en-US"/>
        </a:p>
      </dgm:t>
    </dgm:pt>
    <dgm:pt modelId="{9379CF79-FFC1-4AE9-B0AD-D5524283448B}">
      <dgm:prSet phldr="0"/>
      <dgm:spPr/>
      <dgm:t>
        <a:bodyPr/>
        <a:lstStyle/>
        <a:p>
          <a:pPr algn="ctr" rtl="0"/>
          <a:r>
            <a:rPr lang="fr-FR" sz="1700" b="1">
              <a:latin typeface="Helvetica Neue Light"/>
            </a:rPr>
            <a:t>Etude du projet </a:t>
          </a:r>
          <a:endParaRPr lang="en-US" sz="1700">
            <a:latin typeface="Helvetica Neue Light"/>
          </a:endParaRPr>
        </a:p>
      </dgm:t>
    </dgm:pt>
    <dgm:pt modelId="{DB6B9195-4C14-428C-BF6A-FE587BB81648}" type="parTrans" cxnId="{CB079E56-A12D-4CD7-AEE7-D6068317760E}">
      <dgm:prSet/>
      <dgm:spPr/>
    </dgm:pt>
    <dgm:pt modelId="{6EB18837-FB26-4DEF-8DB9-CD2F66292B87}" type="sibTrans" cxnId="{CB079E56-A12D-4CD7-AEE7-D6068317760E}">
      <dgm:prSet/>
      <dgm:spPr/>
    </dgm:pt>
    <dgm:pt modelId="{C6BF02A5-F099-4007-ADD3-AA9E9A4BF9BD}">
      <dgm:prSet phldr="0"/>
      <dgm:spPr/>
      <dgm:t>
        <a:bodyPr/>
        <a:lstStyle/>
        <a:p>
          <a:r>
            <a:rPr lang="en-US" sz="2200">
              <a:latin typeface="Arial"/>
            </a:rPr>
            <a:t>JAVA</a:t>
          </a:r>
        </a:p>
      </dgm:t>
    </dgm:pt>
    <dgm:pt modelId="{05CBD898-D211-4EF9-AB75-DEB3E575E054}" type="parTrans" cxnId="{78C2F342-1BCE-4DF8-B405-0982ED1C0DBA}">
      <dgm:prSet/>
      <dgm:spPr/>
    </dgm:pt>
    <dgm:pt modelId="{A274578B-2567-4B57-A56F-61B198F4FF06}" type="sibTrans" cxnId="{78C2F342-1BCE-4DF8-B405-0982ED1C0DBA}">
      <dgm:prSet/>
      <dgm:spPr/>
    </dgm:pt>
    <dgm:pt modelId="{B718FD40-5699-4538-8434-A8E2551AFC61}">
      <dgm:prSet phldr="0"/>
      <dgm:spPr/>
      <dgm:t>
        <a:bodyPr/>
        <a:lstStyle/>
        <a:p>
          <a:pPr rtl="0"/>
          <a:r>
            <a:rPr lang="en-US" sz="1800" err="1">
              <a:latin typeface="Arial"/>
            </a:rPr>
            <a:t>Semaine</a:t>
          </a:r>
          <a:r>
            <a:rPr lang="en-US" sz="1800">
              <a:latin typeface="Arial"/>
            </a:rPr>
            <a:t> 3 (02/02)</a:t>
          </a:r>
        </a:p>
      </dgm:t>
    </dgm:pt>
    <dgm:pt modelId="{F7EA748E-40DE-4097-871C-A3BDA9745FFA}" type="parTrans" cxnId="{D79F188E-8BE7-4B62-864D-F08FAAF122D9}">
      <dgm:prSet/>
      <dgm:spPr/>
    </dgm:pt>
    <dgm:pt modelId="{A754143D-E3AC-4240-8D41-2906420C9ED2}" type="sibTrans" cxnId="{D79F188E-8BE7-4B62-864D-F08FAAF122D9}">
      <dgm:prSet/>
      <dgm:spPr/>
    </dgm:pt>
    <dgm:pt modelId="{C78E7AE6-929F-4986-B5D9-6F881879F797}">
      <dgm:prSet phldr="0"/>
      <dgm:spPr/>
      <dgm:t>
        <a:bodyPr/>
        <a:lstStyle/>
        <a:p>
          <a:pPr rtl="0"/>
          <a:r>
            <a:rPr lang="en-US" err="1">
              <a:latin typeface="Arial"/>
            </a:rPr>
            <a:t>Semaine</a:t>
          </a:r>
          <a:r>
            <a:rPr lang="en-US">
              <a:latin typeface="Arial"/>
            </a:rPr>
            <a:t> 5 (16/02)</a:t>
          </a:r>
        </a:p>
      </dgm:t>
    </dgm:pt>
    <dgm:pt modelId="{FDF5C757-1514-4EED-87B8-2D37C6006240}" type="parTrans" cxnId="{6289AC74-AA31-49BA-8995-5EA53D36D221}">
      <dgm:prSet/>
      <dgm:spPr/>
    </dgm:pt>
    <dgm:pt modelId="{A7358467-9A58-454E-8969-1C0CB2318B8C}" type="sibTrans" cxnId="{6289AC74-AA31-49BA-8995-5EA53D36D221}">
      <dgm:prSet/>
      <dgm:spPr/>
    </dgm:pt>
    <dgm:pt modelId="{A4F4E099-506C-48A9-98CF-EC92DD69F18E}">
      <dgm:prSet phldr="0"/>
      <dgm:spPr/>
      <dgm:t>
        <a:bodyPr/>
        <a:lstStyle/>
        <a:p>
          <a:pPr rtl="0"/>
          <a:r>
            <a:rPr lang="en-US" err="1">
              <a:latin typeface="Arial"/>
            </a:rPr>
            <a:t>Semaine</a:t>
          </a:r>
          <a:r>
            <a:rPr lang="en-US">
              <a:latin typeface="Arial"/>
            </a:rPr>
            <a:t> 4 (09/02)</a:t>
          </a:r>
        </a:p>
      </dgm:t>
    </dgm:pt>
    <dgm:pt modelId="{D1D4EBD6-759E-4659-B813-4DC0E85D6B17}" type="parTrans" cxnId="{EEF69D6F-7CDC-4B0B-937A-32944809C850}">
      <dgm:prSet/>
      <dgm:spPr/>
    </dgm:pt>
    <dgm:pt modelId="{5C4E7565-E52B-4A19-B817-9DA7CDBC499F}" type="sibTrans" cxnId="{EEF69D6F-7CDC-4B0B-937A-32944809C850}">
      <dgm:prSet/>
      <dgm:spPr/>
    </dgm:pt>
    <dgm:pt modelId="{7BC2BE35-C409-47D4-AA40-E9CFEB4E7F9D}">
      <dgm:prSet phldr="0"/>
      <dgm:spPr/>
      <dgm:t>
        <a:bodyPr/>
        <a:lstStyle/>
        <a:p>
          <a:pPr rtl="0"/>
          <a:r>
            <a:rPr lang="en-US">
              <a:latin typeface="Arial"/>
            </a:rPr>
            <a:t>Semaine 6</a:t>
          </a:r>
          <a:r>
            <a:rPr lang="en-US" sz="1800">
              <a:latin typeface="Arial"/>
              <a:cs typeface="Arial"/>
            </a:rPr>
            <a:t> (23/02)</a:t>
          </a:r>
          <a:endParaRPr lang="en-US" sz="1400">
            <a:latin typeface="Helvetica Neue Light"/>
          </a:endParaRPr>
        </a:p>
      </dgm:t>
    </dgm:pt>
    <dgm:pt modelId="{8BF25F85-680E-4E0F-B61A-364935B55174}" type="parTrans" cxnId="{C9E8ECED-212F-4947-99B0-0B6B76EEDECE}">
      <dgm:prSet/>
      <dgm:spPr/>
    </dgm:pt>
    <dgm:pt modelId="{A3E7A40C-A518-448A-AFB4-99094D85E15B}" type="sibTrans" cxnId="{C9E8ECED-212F-4947-99B0-0B6B76EEDECE}">
      <dgm:prSet/>
      <dgm:spPr/>
    </dgm:pt>
    <dgm:pt modelId="{E58DC81A-778A-4310-BD65-929038C1301A}">
      <dgm:prSet phldr="0"/>
      <dgm:spPr/>
      <dgm:t>
        <a:bodyPr/>
        <a:lstStyle/>
        <a:p>
          <a:pPr rtl="0"/>
          <a:r>
            <a:rPr lang="en-US" sz="1800" err="1">
              <a:latin typeface="Arial"/>
            </a:rPr>
            <a:t>Semaine</a:t>
          </a:r>
          <a:r>
            <a:rPr lang="en-US" sz="1800">
              <a:latin typeface="Arial"/>
            </a:rPr>
            <a:t> 7</a:t>
          </a:r>
          <a:r>
            <a:rPr lang="en-US" sz="1800" b="0">
              <a:solidFill>
                <a:srgbClr val="000000"/>
              </a:solidFill>
              <a:latin typeface="Arial"/>
              <a:cs typeface="Arial"/>
            </a:rPr>
            <a:t> (02/03)</a:t>
          </a:r>
          <a:endParaRPr lang="en-US" sz="1400" b="0">
            <a:solidFill>
              <a:srgbClr val="000000"/>
            </a:solidFill>
            <a:latin typeface="Helvetica Neue Light"/>
          </a:endParaRPr>
        </a:p>
      </dgm:t>
    </dgm:pt>
    <dgm:pt modelId="{DE47FD99-D7FD-46D2-8BD4-29B4FB63AFA2}" type="parTrans" cxnId="{CF4D3B83-262A-47AD-86CF-2B2A9C34208A}">
      <dgm:prSet/>
      <dgm:spPr/>
    </dgm:pt>
    <dgm:pt modelId="{F56196A3-7ADD-40E3-9994-F5D31EEC56E8}" type="sibTrans" cxnId="{CF4D3B83-262A-47AD-86CF-2B2A9C34208A}">
      <dgm:prSet/>
      <dgm:spPr/>
    </dgm:pt>
    <dgm:pt modelId="{36717A2D-F069-4680-929E-3079D1AA5FF7}">
      <dgm:prSet phldr="0"/>
      <dgm:spPr/>
      <dgm:t>
        <a:bodyPr/>
        <a:lstStyle/>
        <a:p>
          <a:pPr rtl="0"/>
          <a:r>
            <a:rPr lang="en-US" sz="1400">
              <a:latin typeface="Arial"/>
            </a:rPr>
            <a:t>Validation Intégration</a:t>
          </a:r>
        </a:p>
      </dgm:t>
    </dgm:pt>
    <dgm:pt modelId="{3A3E4903-8069-40EE-8D55-12EE131CC53E}" type="parTrans" cxnId="{D2D87CFE-C7E0-48F6-845F-2D9DB7FE9795}">
      <dgm:prSet/>
      <dgm:spPr/>
    </dgm:pt>
    <dgm:pt modelId="{1CC675EE-053F-41AA-A5D1-07E31C5462BD}" type="sibTrans" cxnId="{D2D87CFE-C7E0-48F6-845F-2D9DB7FE9795}">
      <dgm:prSet/>
      <dgm:spPr/>
    </dgm:pt>
    <dgm:pt modelId="{DEF11E91-2484-4D94-99DA-0F61CAB81D38}" type="pres">
      <dgm:prSet presAssocID="{DBB0C7DD-1E29-4A1F-B9FB-912A4A634002}" presName="linearFlow" presStyleCnt="0">
        <dgm:presLayoutVars>
          <dgm:dir/>
          <dgm:animLvl val="lvl"/>
          <dgm:resizeHandles val="exact"/>
        </dgm:presLayoutVars>
      </dgm:prSet>
      <dgm:spPr/>
    </dgm:pt>
    <dgm:pt modelId="{36AD8C20-5DFD-4382-ABAC-66D49DC7BD11}" type="pres">
      <dgm:prSet presAssocID="{9379CF79-FFC1-4AE9-B0AD-D5524283448B}" presName="composite" presStyleCnt="0"/>
      <dgm:spPr/>
    </dgm:pt>
    <dgm:pt modelId="{7D337B23-BCED-40F6-824D-8BE42645A491}" type="pres">
      <dgm:prSet presAssocID="{9379CF79-FFC1-4AE9-B0AD-D5524283448B}" presName="parentText" presStyleLbl="alignNode1" presStyleIdx="0" presStyleCnt="2">
        <dgm:presLayoutVars>
          <dgm:chMax val="1"/>
          <dgm:bulletEnabled val="1"/>
        </dgm:presLayoutVars>
      </dgm:prSet>
      <dgm:spPr/>
    </dgm:pt>
    <dgm:pt modelId="{CD564545-FD9C-451B-8F0F-4019EA7063E5}" type="pres">
      <dgm:prSet presAssocID="{9379CF79-FFC1-4AE9-B0AD-D5524283448B}" presName="descendantText" presStyleLbl="alignAcc1" presStyleIdx="0" presStyleCnt="2">
        <dgm:presLayoutVars>
          <dgm:bulletEnabled val="1"/>
        </dgm:presLayoutVars>
      </dgm:prSet>
      <dgm:spPr/>
    </dgm:pt>
    <dgm:pt modelId="{711B6EE7-9DB9-4B1B-BDDB-F0E896F4C59C}" type="pres">
      <dgm:prSet presAssocID="{6EB18837-FB26-4DEF-8DB9-CD2F66292B87}" presName="sp" presStyleCnt="0"/>
      <dgm:spPr/>
    </dgm:pt>
    <dgm:pt modelId="{7F17DE12-0F4C-4C37-9AC2-5BC48EF768BC}" type="pres">
      <dgm:prSet presAssocID="{C6BF02A5-F099-4007-ADD3-AA9E9A4BF9BD}" presName="composite" presStyleCnt="0"/>
      <dgm:spPr/>
    </dgm:pt>
    <dgm:pt modelId="{9EA69D78-A462-475B-BC5D-06BFC2871503}" type="pres">
      <dgm:prSet presAssocID="{C6BF02A5-F099-4007-ADD3-AA9E9A4BF9BD}" presName="parentText" presStyleLbl="alignNode1" presStyleIdx="1" presStyleCnt="2">
        <dgm:presLayoutVars>
          <dgm:chMax val="1"/>
          <dgm:bulletEnabled val="1"/>
        </dgm:presLayoutVars>
      </dgm:prSet>
      <dgm:spPr/>
    </dgm:pt>
    <dgm:pt modelId="{B33D45DB-0A08-4D22-980E-CF744523A904}" type="pres">
      <dgm:prSet presAssocID="{C6BF02A5-F099-4007-ADD3-AA9E9A4BF9BD}" presName="descendantText" presStyleLbl="alignAcc1" presStyleIdx="1" presStyleCnt="2">
        <dgm:presLayoutVars>
          <dgm:bulletEnabled val="1"/>
        </dgm:presLayoutVars>
      </dgm:prSet>
      <dgm:spPr/>
    </dgm:pt>
  </dgm:ptLst>
  <dgm:cxnLst>
    <dgm:cxn modelId="{FEB7950C-AB0B-4A5E-BAAF-CB9395C6EA7D}" type="presOf" srcId="{C78E7AE6-929F-4986-B5D9-6F881879F797}" destId="{B33D45DB-0A08-4D22-980E-CF744523A904}" srcOrd="0" destOrd="2" presId="urn:microsoft.com/office/officeart/2005/8/layout/chevron2"/>
    <dgm:cxn modelId="{BF77463B-019E-4F34-B316-64D4E9BEDC8C}" type="presOf" srcId="{36717A2D-F069-4680-929E-3079D1AA5FF7}" destId="{B33D45DB-0A08-4D22-980E-CF744523A904}" srcOrd="0" destOrd="5" presId="urn:microsoft.com/office/officeart/2005/8/layout/chevron2"/>
    <dgm:cxn modelId="{0216393F-DF03-43F4-A7E6-62BB65CCEE53}" srcId="{9379CF79-FFC1-4AE9-B0AD-D5524283448B}" destId="{6351A673-71E1-4965-86D5-7605EAF06A7F}" srcOrd="1" destOrd="0" parTransId="{CD273927-6454-4CF1-8FC1-2C4A0649B8AE}" sibTransId="{3F7BD14A-B382-4F40-B575-4F8801472B64}"/>
    <dgm:cxn modelId="{78C2F342-1BCE-4DF8-B405-0982ED1C0DBA}" srcId="{DBB0C7DD-1E29-4A1F-B9FB-912A4A634002}" destId="{C6BF02A5-F099-4007-ADD3-AA9E9A4BF9BD}" srcOrd="1" destOrd="0" parTransId="{05CBD898-D211-4EF9-AB75-DEB3E575E054}" sibTransId="{A274578B-2567-4B57-A56F-61B198F4FF06}"/>
    <dgm:cxn modelId="{EC2BDF44-7A07-44A0-833F-1D7F953E05D0}" srcId="{9379CF79-FFC1-4AE9-B0AD-D5524283448B}" destId="{C4F58D16-14FA-497F-AAAE-5C13DB7E86A9}" srcOrd="0" destOrd="0" parTransId="{C2DD944A-261D-4DFD-BF1A-4282B508EFDE}" sibTransId="{CFA490E7-14F1-46CD-9426-D89CFE779B71}"/>
    <dgm:cxn modelId="{7463C46E-A4ED-462A-8680-C3D4D5419EF7}" type="presOf" srcId="{7BC2BE35-C409-47D4-AA40-E9CFEB4E7F9D}" destId="{B33D45DB-0A08-4D22-980E-CF744523A904}" srcOrd="0" destOrd="3" presId="urn:microsoft.com/office/officeart/2005/8/layout/chevron2"/>
    <dgm:cxn modelId="{EEF69D6F-7CDC-4B0B-937A-32944809C850}" srcId="{C6BF02A5-F099-4007-ADD3-AA9E9A4BF9BD}" destId="{A4F4E099-506C-48A9-98CF-EC92DD69F18E}" srcOrd="1" destOrd="0" parTransId="{D1D4EBD6-759E-4659-B813-4DC0E85D6B17}" sibTransId="{5C4E7565-E52B-4A19-B817-9DA7CDBC499F}"/>
    <dgm:cxn modelId="{5D6B2671-CFDB-4D87-9A00-13617074EF48}" type="presOf" srcId="{DBB0C7DD-1E29-4A1F-B9FB-912A4A634002}" destId="{DEF11E91-2484-4D94-99DA-0F61CAB81D38}" srcOrd="0" destOrd="0" presId="urn:microsoft.com/office/officeart/2005/8/layout/chevron2"/>
    <dgm:cxn modelId="{6289AC74-AA31-49BA-8995-5EA53D36D221}" srcId="{C6BF02A5-F099-4007-ADD3-AA9E9A4BF9BD}" destId="{C78E7AE6-929F-4986-B5D9-6F881879F797}" srcOrd="2" destOrd="0" parTransId="{FDF5C757-1514-4EED-87B8-2D37C6006240}" sibTransId="{A7358467-9A58-454E-8969-1C0CB2318B8C}"/>
    <dgm:cxn modelId="{46406556-13BB-4E97-A12C-1E7E5E9C1C13}" type="presOf" srcId="{6351A673-71E1-4965-86D5-7605EAF06A7F}" destId="{CD564545-FD9C-451B-8F0F-4019EA7063E5}" srcOrd="0" destOrd="1" presId="urn:microsoft.com/office/officeart/2005/8/layout/chevron2"/>
    <dgm:cxn modelId="{CB079E56-A12D-4CD7-AEE7-D6068317760E}" srcId="{DBB0C7DD-1E29-4A1F-B9FB-912A4A634002}" destId="{9379CF79-FFC1-4AE9-B0AD-D5524283448B}" srcOrd="0" destOrd="0" parTransId="{DB6B9195-4C14-428C-BF6A-FE587BB81648}" sibTransId="{6EB18837-FB26-4DEF-8DB9-CD2F66292B87}"/>
    <dgm:cxn modelId="{B4B29C57-5016-4255-B898-0180BF5ED5AB}" srcId="{6351A673-71E1-4965-86D5-7605EAF06A7F}" destId="{E3F61A0C-D21F-4B6B-8245-E4F276E92EC7}" srcOrd="0" destOrd="0" parTransId="{09008F0F-1B25-4013-8C12-F55FE80F28EF}" sibTransId="{CC78C922-DC0A-4348-9BC0-906542452C30}"/>
    <dgm:cxn modelId="{1B06137E-8FA0-43EC-8341-A38224EF53F9}" type="presOf" srcId="{A4F4E099-506C-48A9-98CF-EC92DD69F18E}" destId="{B33D45DB-0A08-4D22-980E-CF744523A904}" srcOrd="0" destOrd="1" presId="urn:microsoft.com/office/officeart/2005/8/layout/chevron2"/>
    <dgm:cxn modelId="{CF4D3B83-262A-47AD-86CF-2B2A9C34208A}" srcId="{C6BF02A5-F099-4007-ADD3-AA9E9A4BF9BD}" destId="{E58DC81A-778A-4310-BD65-929038C1301A}" srcOrd="4" destOrd="0" parTransId="{DE47FD99-D7FD-46D2-8BD4-29B4FB63AFA2}" sibTransId="{F56196A3-7ADD-40E3-9994-F5D31EEC56E8}"/>
    <dgm:cxn modelId="{D79F188E-8BE7-4B62-864D-F08FAAF122D9}" srcId="{C6BF02A5-F099-4007-ADD3-AA9E9A4BF9BD}" destId="{B718FD40-5699-4538-8434-A8E2551AFC61}" srcOrd="0" destOrd="0" parTransId="{F7EA748E-40DE-4097-871C-A3BDA9745FFA}" sibTransId="{A754143D-E3AC-4240-8D41-2906420C9ED2}"/>
    <dgm:cxn modelId="{A014D4A5-A923-4D0D-B1AB-13AD25B9A081}" type="presOf" srcId="{C6BF02A5-F099-4007-ADD3-AA9E9A4BF9BD}" destId="{9EA69D78-A462-475B-BC5D-06BFC2871503}" srcOrd="0" destOrd="0" presId="urn:microsoft.com/office/officeart/2005/8/layout/chevron2"/>
    <dgm:cxn modelId="{23EFC8A7-4D49-426C-8749-CCBD1B4E1FF2}" type="presOf" srcId="{E3F61A0C-D21F-4B6B-8245-E4F276E92EC7}" destId="{CD564545-FD9C-451B-8F0F-4019EA7063E5}" srcOrd="0" destOrd="2" presId="urn:microsoft.com/office/officeart/2005/8/layout/chevron2"/>
    <dgm:cxn modelId="{842EA2BE-7C52-4A80-9CA5-7A9FCAA85865}" type="presOf" srcId="{9379CF79-FFC1-4AE9-B0AD-D5524283448B}" destId="{7D337B23-BCED-40F6-824D-8BE42645A491}" srcOrd="0" destOrd="0" presId="urn:microsoft.com/office/officeart/2005/8/layout/chevron2"/>
    <dgm:cxn modelId="{B1ADEBC8-2982-4483-B3B8-400EA77C74AA}" type="presOf" srcId="{B718FD40-5699-4538-8434-A8E2551AFC61}" destId="{B33D45DB-0A08-4D22-980E-CF744523A904}" srcOrd="0" destOrd="0" presId="urn:microsoft.com/office/officeart/2005/8/layout/chevron2"/>
    <dgm:cxn modelId="{1ED98BCF-B800-440F-9307-0402DD7173E9}" type="presOf" srcId="{E58DC81A-778A-4310-BD65-929038C1301A}" destId="{B33D45DB-0A08-4D22-980E-CF744523A904}" srcOrd="0" destOrd="4" presId="urn:microsoft.com/office/officeart/2005/8/layout/chevron2"/>
    <dgm:cxn modelId="{C9E8ECED-212F-4947-99B0-0B6B76EEDECE}" srcId="{C6BF02A5-F099-4007-ADD3-AA9E9A4BF9BD}" destId="{7BC2BE35-C409-47D4-AA40-E9CFEB4E7F9D}" srcOrd="3" destOrd="0" parTransId="{8BF25F85-680E-4E0F-B61A-364935B55174}" sibTransId="{A3E7A40C-A518-448A-AFB4-99094D85E15B}"/>
    <dgm:cxn modelId="{409388F8-B275-4D23-9D94-2D1CD41F1B36}" type="presOf" srcId="{C4F58D16-14FA-497F-AAAE-5C13DB7E86A9}" destId="{CD564545-FD9C-451B-8F0F-4019EA7063E5}" srcOrd="0" destOrd="0" presId="urn:microsoft.com/office/officeart/2005/8/layout/chevron2"/>
    <dgm:cxn modelId="{D2D87CFE-C7E0-48F6-845F-2D9DB7FE9795}" srcId="{E58DC81A-778A-4310-BD65-929038C1301A}" destId="{36717A2D-F069-4680-929E-3079D1AA5FF7}" srcOrd="0" destOrd="0" parTransId="{3A3E4903-8069-40EE-8D55-12EE131CC53E}" sibTransId="{1CC675EE-053F-41AA-A5D1-07E31C5462BD}"/>
    <dgm:cxn modelId="{E89A562D-9B4D-4307-B9C0-6DD7736F11A0}" type="presParOf" srcId="{DEF11E91-2484-4D94-99DA-0F61CAB81D38}" destId="{36AD8C20-5DFD-4382-ABAC-66D49DC7BD11}" srcOrd="0" destOrd="0" presId="urn:microsoft.com/office/officeart/2005/8/layout/chevron2"/>
    <dgm:cxn modelId="{FAEDA83A-95D5-4ED7-A6D9-64998E5233E6}" type="presParOf" srcId="{36AD8C20-5DFD-4382-ABAC-66D49DC7BD11}" destId="{7D337B23-BCED-40F6-824D-8BE42645A491}" srcOrd="0" destOrd="0" presId="urn:microsoft.com/office/officeart/2005/8/layout/chevron2"/>
    <dgm:cxn modelId="{4AD3F6CD-B86D-415C-9BF3-D7765E8F2E3C}" type="presParOf" srcId="{36AD8C20-5DFD-4382-ABAC-66D49DC7BD11}" destId="{CD564545-FD9C-451B-8F0F-4019EA7063E5}" srcOrd="1" destOrd="0" presId="urn:microsoft.com/office/officeart/2005/8/layout/chevron2"/>
    <dgm:cxn modelId="{2D8A39DC-AD1B-474A-8EFD-41D87FCB3811}" type="presParOf" srcId="{DEF11E91-2484-4D94-99DA-0F61CAB81D38}" destId="{711B6EE7-9DB9-4B1B-BDDB-F0E896F4C59C}" srcOrd="1" destOrd="0" presId="urn:microsoft.com/office/officeart/2005/8/layout/chevron2"/>
    <dgm:cxn modelId="{BE727616-7908-42F2-8F78-DA7AB21F05A7}" type="presParOf" srcId="{DEF11E91-2484-4D94-99DA-0F61CAB81D38}" destId="{7F17DE12-0F4C-4C37-9AC2-5BC48EF768BC}" srcOrd="2" destOrd="0" presId="urn:microsoft.com/office/officeart/2005/8/layout/chevron2"/>
    <dgm:cxn modelId="{0FF1415D-4066-4007-BBB8-0A7D7F13DE8C}" type="presParOf" srcId="{7F17DE12-0F4C-4C37-9AC2-5BC48EF768BC}" destId="{9EA69D78-A462-475B-BC5D-06BFC2871503}" srcOrd="0" destOrd="0" presId="urn:microsoft.com/office/officeart/2005/8/layout/chevron2"/>
    <dgm:cxn modelId="{7E8535AC-D05E-480E-8D65-28FCA2183CE2}" type="presParOf" srcId="{7F17DE12-0F4C-4C37-9AC2-5BC48EF768BC}" destId="{B33D45DB-0A08-4D22-980E-CF744523A904}"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B0C7DD-1E29-4A1F-B9FB-912A4A634002}" type="doc">
      <dgm:prSet loTypeId="urn:microsoft.com/office/officeart/2005/8/layout/chevron2" loCatId="process" qsTypeId="urn:microsoft.com/office/officeart/2005/8/quickstyle/simple1" qsCatId="simple" csTypeId="urn:microsoft.com/office/officeart/2005/8/colors/colorful2" csCatId="colorful" phldr="1"/>
      <dgm:spPr/>
      <dgm:t>
        <a:bodyPr/>
        <a:lstStyle/>
        <a:p>
          <a:endParaRPr lang="en-US"/>
        </a:p>
      </dgm:t>
    </dgm:pt>
    <dgm:pt modelId="{C6BF02A5-F099-4007-ADD3-AA9E9A4BF9BD}">
      <dgm:prSet phldr="0"/>
      <dgm:spPr/>
      <dgm:t>
        <a:bodyPr/>
        <a:lstStyle/>
        <a:p>
          <a:r>
            <a:rPr lang="en-US" sz="2200">
              <a:latin typeface="Arial"/>
            </a:rPr>
            <a:t>WEB</a:t>
          </a:r>
        </a:p>
      </dgm:t>
    </dgm:pt>
    <dgm:pt modelId="{05CBD898-D211-4EF9-AB75-DEB3E575E054}" type="parTrans" cxnId="{78C2F342-1BCE-4DF8-B405-0982ED1C0DBA}">
      <dgm:prSet/>
      <dgm:spPr/>
    </dgm:pt>
    <dgm:pt modelId="{A274578B-2567-4B57-A56F-61B198F4FF06}" type="sibTrans" cxnId="{78C2F342-1BCE-4DF8-B405-0982ED1C0DBA}">
      <dgm:prSet/>
      <dgm:spPr/>
    </dgm:pt>
    <dgm:pt modelId="{B718FD40-5699-4538-8434-A8E2551AFC61}">
      <dgm:prSet phldr="0"/>
      <dgm:spPr/>
      <dgm:t>
        <a:bodyPr/>
        <a:lstStyle/>
        <a:p>
          <a:pPr rtl="0"/>
          <a:r>
            <a:rPr lang="en-US" sz="1800" err="1">
              <a:latin typeface="Arial"/>
            </a:rPr>
            <a:t>Semaine</a:t>
          </a:r>
          <a:r>
            <a:rPr lang="en-US" sz="1800">
              <a:latin typeface="Arial"/>
            </a:rPr>
            <a:t>   8 </a:t>
          </a:r>
          <a:r>
            <a:rPr lang="en-US" sz="2200">
              <a:latin typeface="Arial"/>
            </a:rPr>
            <a:t>(30/03)</a:t>
          </a:r>
        </a:p>
      </dgm:t>
    </dgm:pt>
    <dgm:pt modelId="{F7EA748E-40DE-4097-871C-A3BDA9745FFA}" type="parTrans" cxnId="{D79F188E-8BE7-4B62-864D-F08FAAF122D9}">
      <dgm:prSet/>
      <dgm:spPr/>
    </dgm:pt>
    <dgm:pt modelId="{A754143D-E3AC-4240-8D41-2906420C9ED2}" type="sibTrans" cxnId="{D79F188E-8BE7-4B62-864D-F08FAAF122D9}">
      <dgm:prSet/>
      <dgm:spPr/>
    </dgm:pt>
    <dgm:pt modelId="{C78E7AE6-929F-4986-B5D9-6F881879F797}">
      <dgm:prSet phldr="0"/>
      <dgm:spPr/>
      <dgm:t>
        <a:bodyPr/>
        <a:lstStyle/>
        <a:p>
          <a:pPr rtl="0"/>
          <a:r>
            <a:rPr lang="en-US">
              <a:latin typeface="Arial"/>
            </a:rPr>
            <a:t>Semaine 10 (13/04)</a:t>
          </a:r>
        </a:p>
      </dgm:t>
    </dgm:pt>
    <dgm:pt modelId="{FDF5C757-1514-4EED-87B8-2D37C6006240}" type="parTrans" cxnId="{6289AC74-AA31-49BA-8995-5EA53D36D221}">
      <dgm:prSet/>
      <dgm:spPr/>
    </dgm:pt>
    <dgm:pt modelId="{A7358467-9A58-454E-8969-1C0CB2318B8C}" type="sibTrans" cxnId="{6289AC74-AA31-49BA-8995-5EA53D36D221}">
      <dgm:prSet/>
      <dgm:spPr/>
    </dgm:pt>
    <dgm:pt modelId="{A4F4E099-506C-48A9-98CF-EC92DD69F18E}">
      <dgm:prSet phldr="0"/>
      <dgm:spPr/>
      <dgm:t>
        <a:bodyPr/>
        <a:lstStyle/>
        <a:p>
          <a:pPr rtl="0"/>
          <a:r>
            <a:rPr lang="en-US">
              <a:latin typeface="Arial"/>
            </a:rPr>
            <a:t>Semaine   9 (06/04)</a:t>
          </a:r>
        </a:p>
      </dgm:t>
    </dgm:pt>
    <dgm:pt modelId="{D1D4EBD6-759E-4659-B813-4DC0E85D6B17}" type="parTrans" cxnId="{EEF69D6F-7CDC-4B0B-937A-32944809C850}">
      <dgm:prSet/>
      <dgm:spPr/>
    </dgm:pt>
    <dgm:pt modelId="{5C4E7565-E52B-4A19-B817-9DA7CDBC499F}" type="sibTrans" cxnId="{EEF69D6F-7CDC-4B0B-937A-32944809C850}">
      <dgm:prSet/>
      <dgm:spPr/>
    </dgm:pt>
    <dgm:pt modelId="{7BC2BE35-C409-47D4-AA40-E9CFEB4E7F9D}">
      <dgm:prSet phldr="0"/>
      <dgm:spPr/>
      <dgm:t>
        <a:bodyPr/>
        <a:lstStyle/>
        <a:p>
          <a:pPr rtl="0"/>
          <a:r>
            <a:rPr lang="en-US" err="1">
              <a:latin typeface="Arial"/>
            </a:rPr>
            <a:t>Semaine</a:t>
          </a:r>
          <a:r>
            <a:rPr lang="en-US" sz="1800">
              <a:latin typeface="Arial"/>
              <a:cs typeface="Arial"/>
            </a:rPr>
            <a:t> 11 (20/04)</a:t>
          </a:r>
          <a:endParaRPr lang="en-US" sz="1400">
            <a:latin typeface="Helvetica Neue Light"/>
          </a:endParaRPr>
        </a:p>
      </dgm:t>
    </dgm:pt>
    <dgm:pt modelId="{8BF25F85-680E-4E0F-B61A-364935B55174}" type="parTrans" cxnId="{C9E8ECED-212F-4947-99B0-0B6B76EEDECE}">
      <dgm:prSet/>
      <dgm:spPr/>
    </dgm:pt>
    <dgm:pt modelId="{A3E7A40C-A518-448A-AFB4-99094D85E15B}" type="sibTrans" cxnId="{C9E8ECED-212F-4947-99B0-0B6B76EEDECE}">
      <dgm:prSet/>
      <dgm:spPr/>
    </dgm:pt>
    <dgm:pt modelId="{E58DC81A-778A-4310-BD65-929038C1301A}">
      <dgm:prSet phldr="0"/>
      <dgm:spPr/>
      <dgm:t>
        <a:bodyPr/>
        <a:lstStyle/>
        <a:p>
          <a:pPr rtl="0"/>
          <a:r>
            <a:rPr lang="en-US" sz="1800" err="1">
              <a:latin typeface="Arial"/>
            </a:rPr>
            <a:t>Semaine</a:t>
          </a:r>
          <a:r>
            <a:rPr lang="en-US" sz="1800">
              <a:solidFill>
                <a:srgbClr val="000000"/>
              </a:solidFill>
              <a:latin typeface="Arial"/>
            </a:rPr>
            <a:t> </a:t>
          </a:r>
          <a:r>
            <a:rPr lang="en-US" sz="1800" b="0">
              <a:solidFill>
                <a:srgbClr val="000000"/>
              </a:solidFill>
              <a:latin typeface="Arial"/>
              <a:cs typeface="Arial"/>
            </a:rPr>
            <a:t>12 (27/04)</a:t>
          </a:r>
          <a:endParaRPr lang="en-US" sz="1400" b="0">
            <a:solidFill>
              <a:srgbClr val="000000"/>
            </a:solidFill>
            <a:latin typeface="Helvetica Neue Light"/>
          </a:endParaRPr>
        </a:p>
      </dgm:t>
    </dgm:pt>
    <dgm:pt modelId="{DE47FD99-D7FD-46D2-8BD4-29B4FB63AFA2}" type="parTrans" cxnId="{CF4D3B83-262A-47AD-86CF-2B2A9C34208A}">
      <dgm:prSet/>
      <dgm:spPr/>
    </dgm:pt>
    <dgm:pt modelId="{F56196A3-7ADD-40E3-9994-F5D31EEC56E8}" type="sibTrans" cxnId="{CF4D3B83-262A-47AD-86CF-2B2A9C34208A}">
      <dgm:prSet/>
      <dgm:spPr/>
    </dgm:pt>
    <dgm:pt modelId="{36717A2D-F069-4680-929E-3079D1AA5FF7}">
      <dgm:prSet phldr="0"/>
      <dgm:spPr/>
      <dgm:t>
        <a:bodyPr/>
        <a:lstStyle/>
        <a:p>
          <a:pPr rtl="0"/>
          <a:r>
            <a:rPr lang="en-US" sz="1400">
              <a:latin typeface="Arial"/>
            </a:rPr>
            <a:t>Validation Intégration</a:t>
          </a:r>
        </a:p>
      </dgm:t>
    </dgm:pt>
    <dgm:pt modelId="{3A3E4903-8069-40EE-8D55-12EE131CC53E}" type="parTrans" cxnId="{D2D87CFE-C7E0-48F6-845F-2D9DB7FE9795}">
      <dgm:prSet/>
      <dgm:spPr/>
    </dgm:pt>
    <dgm:pt modelId="{1CC675EE-053F-41AA-A5D1-07E31C5462BD}" type="sibTrans" cxnId="{D2D87CFE-C7E0-48F6-845F-2D9DB7FE9795}">
      <dgm:prSet/>
      <dgm:spPr/>
    </dgm:pt>
    <dgm:pt modelId="{0D3A5BED-DCE5-40A0-BE1B-25E388534531}">
      <dgm:prSet phldr="0"/>
      <dgm:spPr/>
      <dgm:t>
        <a:bodyPr/>
        <a:lstStyle/>
        <a:p>
          <a:r>
            <a:rPr lang="en-US" sz="2200">
              <a:latin typeface="Arial"/>
            </a:rPr>
            <a:t>Validation</a:t>
          </a:r>
        </a:p>
      </dgm:t>
    </dgm:pt>
    <dgm:pt modelId="{2A833294-77EE-4632-A649-E4F881B948CF}" type="parTrans" cxnId="{C38196EE-13E1-493B-B93D-E97D5E3645BE}">
      <dgm:prSet/>
      <dgm:spPr/>
    </dgm:pt>
    <dgm:pt modelId="{F7CF3997-A3F4-4E39-B123-8C54EC45FE24}" type="sibTrans" cxnId="{C38196EE-13E1-493B-B93D-E97D5E3645BE}">
      <dgm:prSet/>
      <dgm:spPr/>
    </dgm:pt>
    <dgm:pt modelId="{F7E9EEE6-EAB0-4854-A485-1773B7C2E998}">
      <dgm:prSet phldr="0"/>
      <dgm:spPr/>
      <dgm:t>
        <a:bodyPr/>
        <a:lstStyle/>
        <a:p>
          <a:pPr rtl="0"/>
          <a:r>
            <a:rPr lang="en-US" sz="1800" err="1">
              <a:latin typeface="Arial"/>
            </a:rPr>
            <a:t>Semaine</a:t>
          </a:r>
          <a:r>
            <a:rPr lang="en-US" sz="1800">
              <a:latin typeface="Arial"/>
            </a:rPr>
            <a:t> 14 (12/05)</a:t>
          </a:r>
        </a:p>
      </dgm:t>
    </dgm:pt>
    <dgm:pt modelId="{8BEA5CAC-C14D-466F-812D-8BF02851AB14}" type="parTrans" cxnId="{EBE5CB72-2DDF-49A5-8E33-A74D9D6EE8B1}">
      <dgm:prSet/>
      <dgm:spPr/>
    </dgm:pt>
    <dgm:pt modelId="{1B18BF8B-1011-4631-958C-958EB365AD2C}" type="sibTrans" cxnId="{EBE5CB72-2DDF-49A5-8E33-A74D9D6EE8B1}">
      <dgm:prSet/>
      <dgm:spPr/>
    </dgm:pt>
    <dgm:pt modelId="{10B3ED74-215A-45C9-A5B3-92D8D4A2EB0E}">
      <dgm:prSet phldr="0"/>
      <dgm:spPr/>
      <dgm:t>
        <a:bodyPr/>
        <a:lstStyle/>
        <a:p>
          <a:pPr rtl="0"/>
          <a:r>
            <a:rPr lang="en-US" sz="1400">
              <a:latin typeface="Arial"/>
            </a:rPr>
            <a:t>Intégration Web / JAVA</a:t>
          </a:r>
        </a:p>
      </dgm:t>
    </dgm:pt>
    <dgm:pt modelId="{1A16719A-74CE-4D08-9BA5-0B24DC594C2C}" type="parTrans" cxnId="{5912C917-9CB2-4513-B0EF-45027591CB82}">
      <dgm:prSet/>
      <dgm:spPr/>
    </dgm:pt>
    <dgm:pt modelId="{829ACA32-D774-4DFD-8612-E18835E0A90C}" type="sibTrans" cxnId="{5912C917-9CB2-4513-B0EF-45027591CB82}">
      <dgm:prSet/>
      <dgm:spPr/>
    </dgm:pt>
    <dgm:pt modelId="{4C1D3ED7-8713-4D68-BE78-7751E43784D3}">
      <dgm:prSet phldr="0"/>
      <dgm:spPr/>
      <dgm:t>
        <a:bodyPr/>
        <a:lstStyle/>
        <a:p>
          <a:pPr rtl="0"/>
          <a:r>
            <a:rPr lang="en-US" sz="1800">
              <a:latin typeface="Arial"/>
            </a:rPr>
            <a:t>Semaine 13 (04/05)</a:t>
          </a:r>
        </a:p>
      </dgm:t>
    </dgm:pt>
    <dgm:pt modelId="{6D24A4F0-1E3D-493C-8914-47AE3A89BFA4}" type="parTrans" cxnId="{398E0093-C1BC-4658-A3D8-2AB844983001}">
      <dgm:prSet/>
      <dgm:spPr/>
    </dgm:pt>
    <dgm:pt modelId="{9B4B5E82-466B-44A0-B32C-6832C260E431}" type="sibTrans" cxnId="{398E0093-C1BC-4658-A3D8-2AB844983001}">
      <dgm:prSet/>
      <dgm:spPr/>
    </dgm:pt>
    <dgm:pt modelId="{DEF11E91-2484-4D94-99DA-0F61CAB81D38}" type="pres">
      <dgm:prSet presAssocID="{DBB0C7DD-1E29-4A1F-B9FB-912A4A634002}" presName="linearFlow" presStyleCnt="0">
        <dgm:presLayoutVars>
          <dgm:dir/>
          <dgm:animLvl val="lvl"/>
          <dgm:resizeHandles val="exact"/>
        </dgm:presLayoutVars>
      </dgm:prSet>
      <dgm:spPr/>
    </dgm:pt>
    <dgm:pt modelId="{7F17DE12-0F4C-4C37-9AC2-5BC48EF768BC}" type="pres">
      <dgm:prSet presAssocID="{C6BF02A5-F099-4007-ADD3-AA9E9A4BF9BD}" presName="composite" presStyleCnt="0"/>
      <dgm:spPr/>
    </dgm:pt>
    <dgm:pt modelId="{9EA69D78-A462-475B-BC5D-06BFC2871503}" type="pres">
      <dgm:prSet presAssocID="{C6BF02A5-F099-4007-ADD3-AA9E9A4BF9BD}" presName="parentText" presStyleLbl="alignNode1" presStyleIdx="0" presStyleCnt="2">
        <dgm:presLayoutVars>
          <dgm:chMax val="1"/>
          <dgm:bulletEnabled val="1"/>
        </dgm:presLayoutVars>
      </dgm:prSet>
      <dgm:spPr/>
    </dgm:pt>
    <dgm:pt modelId="{B33D45DB-0A08-4D22-980E-CF744523A904}" type="pres">
      <dgm:prSet presAssocID="{C6BF02A5-F099-4007-ADD3-AA9E9A4BF9BD}" presName="descendantText" presStyleLbl="alignAcc1" presStyleIdx="0" presStyleCnt="2">
        <dgm:presLayoutVars>
          <dgm:bulletEnabled val="1"/>
        </dgm:presLayoutVars>
      </dgm:prSet>
      <dgm:spPr/>
    </dgm:pt>
    <dgm:pt modelId="{6D00B508-D462-49E2-BC90-9FC64640A895}" type="pres">
      <dgm:prSet presAssocID="{A274578B-2567-4B57-A56F-61B198F4FF06}" presName="sp" presStyleCnt="0"/>
      <dgm:spPr/>
    </dgm:pt>
    <dgm:pt modelId="{2F712E5B-1B59-4338-B9AA-4474B771F19C}" type="pres">
      <dgm:prSet presAssocID="{0D3A5BED-DCE5-40A0-BE1B-25E388534531}" presName="composite" presStyleCnt="0"/>
      <dgm:spPr/>
    </dgm:pt>
    <dgm:pt modelId="{9DBD460B-F55D-4577-8E05-9891D5AD5C0A}" type="pres">
      <dgm:prSet presAssocID="{0D3A5BED-DCE5-40A0-BE1B-25E388534531}" presName="parentText" presStyleLbl="alignNode1" presStyleIdx="1" presStyleCnt="2">
        <dgm:presLayoutVars>
          <dgm:chMax val="1"/>
          <dgm:bulletEnabled val="1"/>
        </dgm:presLayoutVars>
      </dgm:prSet>
      <dgm:spPr/>
    </dgm:pt>
    <dgm:pt modelId="{5CED398C-250C-4B12-8FA2-07D3EAF85C7C}" type="pres">
      <dgm:prSet presAssocID="{0D3A5BED-DCE5-40A0-BE1B-25E388534531}" presName="descendantText" presStyleLbl="alignAcc1" presStyleIdx="1" presStyleCnt="2">
        <dgm:presLayoutVars>
          <dgm:bulletEnabled val="1"/>
        </dgm:presLayoutVars>
      </dgm:prSet>
      <dgm:spPr/>
    </dgm:pt>
  </dgm:ptLst>
  <dgm:cxnLst>
    <dgm:cxn modelId="{5912C917-9CB2-4513-B0EF-45027591CB82}" srcId="{F7E9EEE6-EAB0-4854-A485-1773B7C2E998}" destId="{10B3ED74-215A-45C9-A5B3-92D8D4A2EB0E}" srcOrd="0" destOrd="0" parTransId="{1A16719A-74CE-4D08-9BA5-0B24DC594C2C}" sibTransId="{829ACA32-D774-4DFD-8612-E18835E0A90C}"/>
    <dgm:cxn modelId="{6C2B165B-24CB-4D2B-A743-9418C7C7B303}" type="presOf" srcId="{0D3A5BED-DCE5-40A0-BE1B-25E388534531}" destId="{9DBD460B-F55D-4577-8E05-9891D5AD5C0A}" srcOrd="0" destOrd="0" presId="urn:microsoft.com/office/officeart/2005/8/layout/chevron2"/>
    <dgm:cxn modelId="{78C2F342-1BCE-4DF8-B405-0982ED1C0DBA}" srcId="{DBB0C7DD-1E29-4A1F-B9FB-912A4A634002}" destId="{C6BF02A5-F099-4007-ADD3-AA9E9A4BF9BD}" srcOrd="0" destOrd="0" parTransId="{05CBD898-D211-4EF9-AB75-DEB3E575E054}" sibTransId="{A274578B-2567-4B57-A56F-61B198F4FF06}"/>
    <dgm:cxn modelId="{F4E0C668-85B8-47A9-8426-A7CE0DB45A79}" type="presOf" srcId="{10B3ED74-215A-45C9-A5B3-92D8D4A2EB0E}" destId="{5CED398C-250C-4B12-8FA2-07D3EAF85C7C}" srcOrd="0" destOrd="1" presId="urn:microsoft.com/office/officeart/2005/8/layout/chevron2"/>
    <dgm:cxn modelId="{EEF69D6F-7CDC-4B0B-937A-32944809C850}" srcId="{C6BF02A5-F099-4007-ADD3-AA9E9A4BF9BD}" destId="{A4F4E099-506C-48A9-98CF-EC92DD69F18E}" srcOrd="1" destOrd="0" parTransId="{D1D4EBD6-759E-4659-B813-4DC0E85D6B17}" sibTransId="{5C4E7565-E52B-4A19-B817-9DA7CDBC499F}"/>
    <dgm:cxn modelId="{AF55D76F-C25F-404D-998B-855327269AD5}" type="presOf" srcId="{C6BF02A5-F099-4007-ADD3-AA9E9A4BF9BD}" destId="{9EA69D78-A462-475B-BC5D-06BFC2871503}" srcOrd="0" destOrd="0" presId="urn:microsoft.com/office/officeart/2005/8/layout/chevron2"/>
    <dgm:cxn modelId="{5D6B2671-CFDB-4D87-9A00-13617074EF48}" type="presOf" srcId="{DBB0C7DD-1E29-4A1F-B9FB-912A4A634002}" destId="{DEF11E91-2484-4D94-99DA-0F61CAB81D38}" srcOrd="0" destOrd="0" presId="urn:microsoft.com/office/officeart/2005/8/layout/chevron2"/>
    <dgm:cxn modelId="{EBE5CB72-2DDF-49A5-8E33-A74D9D6EE8B1}" srcId="{0D3A5BED-DCE5-40A0-BE1B-25E388534531}" destId="{F7E9EEE6-EAB0-4854-A485-1773B7C2E998}" srcOrd="0" destOrd="0" parTransId="{8BEA5CAC-C14D-466F-812D-8BF02851AB14}" sibTransId="{1B18BF8B-1011-4631-958C-958EB365AD2C}"/>
    <dgm:cxn modelId="{6289AC74-AA31-49BA-8995-5EA53D36D221}" srcId="{C6BF02A5-F099-4007-ADD3-AA9E9A4BF9BD}" destId="{C78E7AE6-929F-4986-B5D9-6F881879F797}" srcOrd="2" destOrd="0" parTransId="{FDF5C757-1514-4EED-87B8-2D37C6006240}" sibTransId="{A7358467-9A58-454E-8969-1C0CB2318B8C}"/>
    <dgm:cxn modelId="{34424058-6D4F-4993-A63F-E98AF11872F6}" type="presOf" srcId="{B718FD40-5699-4538-8434-A8E2551AFC61}" destId="{B33D45DB-0A08-4D22-980E-CF744523A904}" srcOrd="0" destOrd="0" presId="urn:microsoft.com/office/officeart/2005/8/layout/chevron2"/>
    <dgm:cxn modelId="{CF4D3B83-262A-47AD-86CF-2B2A9C34208A}" srcId="{C6BF02A5-F099-4007-ADD3-AA9E9A4BF9BD}" destId="{E58DC81A-778A-4310-BD65-929038C1301A}" srcOrd="4" destOrd="0" parTransId="{DE47FD99-D7FD-46D2-8BD4-29B4FB63AFA2}" sibTransId="{F56196A3-7ADD-40E3-9994-F5D31EEC56E8}"/>
    <dgm:cxn modelId="{A7EB5788-F2C2-4597-9BB0-D649E73EC450}" type="presOf" srcId="{36717A2D-F069-4680-929E-3079D1AA5FF7}" destId="{B33D45DB-0A08-4D22-980E-CF744523A904}" srcOrd="0" destOrd="6" presId="urn:microsoft.com/office/officeart/2005/8/layout/chevron2"/>
    <dgm:cxn modelId="{F53D7D8B-E5A2-4B11-A3C4-18803DDE322C}" type="presOf" srcId="{7BC2BE35-C409-47D4-AA40-E9CFEB4E7F9D}" destId="{B33D45DB-0A08-4D22-980E-CF744523A904}" srcOrd="0" destOrd="3" presId="urn:microsoft.com/office/officeart/2005/8/layout/chevron2"/>
    <dgm:cxn modelId="{D79F188E-8BE7-4B62-864D-F08FAAF122D9}" srcId="{C6BF02A5-F099-4007-ADD3-AA9E9A4BF9BD}" destId="{B718FD40-5699-4538-8434-A8E2551AFC61}" srcOrd="0" destOrd="0" parTransId="{F7EA748E-40DE-4097-871C-A3BDA9745FFA}" sibTransId="{A754143D-E3AC-4240-8D41-2906420C9ED2}"/>
    <dgm:cxn modelId="{43295492-7FFB-409D-BBEA-908022151649}" type="presOf" srcId="{F7E9EEE6-EAB0-4854-A485-1773B7C2E998}" destId="{5CED398C-250C-4B12-8FA2-07D3EAF85C7C}" srcOrd="0" destOrd="0" presId="urn:microsoft.com/office/officeart/2005/8/layout/chevron2"/>
    <dgm:cxn modelId="{398E0093-C1BC-4658-A3D8-2AB844983001}" srcId="{C6BF02A5-F099-4007-ADD3-AA9E9A4BF9BD}" destId="{4C1D3ED7-8713-4D68-BE78-7751E43784D3}" srcOrd="5" destOrd="0" parTransId="{6D24A4F0-1E3D-493C-8914-47AE3A89BFA4}" sibTransId="{9B4B5E82-466B-44A0-B32C-6832C260E431}"/>
    <dgm:cxn modelId="{46B7A398-C817-4874-BC51-2BA6F25A6DD9}" type="presOf" srcId="{C78E7AE6-929F-4986-B5D9-6F881879F797}" destId="{B33D45DB-0A08-4D22-980E-CF744523A904}" srcOrd="0" destOrd="2" presId="urn:microsoft.com/office/officeart/2005/8/layout/chevron2"/>
    <dgm:cxn modelId="{2D19D59F-C989-4EA6-997B-0F0E4E1F4CF9}" type="presOf" srcId="{A4F4E099-506C-48A9-98CF-EC92DD69F18E}" destId="{B33D45DB-0A08-4D22-980E-CF744523A904}" srcOrd="0" destOrd="1" presId="urn:microsoft.com/office/officeart/2005/8/layout/chevron2"/>
    <dgm:cxn modelId="{EED7F5A5-04DE-4F07-966A-7884884A626B}" type="presOf" srcId="{4C1D3ED7-8713-4D68-BE78-7751E43784D3}" destId="{B33D45DB-0A08-4D22-980E-CF744523A904}" srcOrd="0" destOrd="5" presId="urn:microsoft.com/office/officeart/2005/8/layout/chevron2"/>
    <dgm:cxn modelId="{07CC53E5-4EDB-46A7-81C6-4B2A41AAB1AA}" type="presOf" srcId="{E58DC81A-778A-4310-BD65-929038C1301A}" destId="{B33D45DB-0A08-4D22-980E-CF744523A904}" srcOrd="0" destOrd="4" presId="urn:microsoft.com/office/officeart/2005/8/layout/chevron2"/>
    <dgm:cxn modelId="{C9E8ECED-212F-4947-99B0-0B6B76EEDECE}" srcId="{C6BF02A5-F099-4007-ADD3-AA9E9A4BF9BD}" destId="{7BC2BE35-C409-47D4-AA40-E9CFEB4E7F9D}" srcOrd="3" destOrd="0" parTransId="{8BF25F85-680E-4E0F-B61A-364935B55174}" sibTransId="{A3E7A40C-A518-448A-AFB4-99094D85E15B}"/>
    <dgm:cxn modelId="{C38196EE-13E1-493B-B93D-E97D5E3645BE}" srcId="{DBB0C7DD-1E29-4A1F-B9FB-912A4A634002}" destId="{0D3A5BED-DCE5-40A0-BE1B-25E388534531}" srcOrd="1" destOrd="0" parTransId="{2A833294-77EE-4632-A649-E4F881B948CF}" sibTransId="{F7CF3997-A3F4-4E39-B123-8C54EC45FE24}"/>
    <dgm:cxn modelId="{D2D87CFE-C7E0-48F6-845F-2D9DB7FE9795}" srcId="{4C1D3ED7-8713-4D68-BE78-7751E43784D3}" destId="{36717A2D-F069-4680-929E-3079D1AA5FF7}" srcOrd="0" destOrd="0" parTransId="{3A3E4903-8069-40EE-8D55-12EE131CC53E}" sibTransId="{1CC675EE-053F-41AA-A5D1-07E31C5462BD}"/>
    <dgm:cxn modelId="{D1C4567C-DB9D-4012-BB7E-D4D766D40DDE}" type="presParOf" srcId="{DEF11E91-2484-4D94-99DA-0F61CAB81D38}" destId="{7F17DE12-0F4C-4C37-9AC2-5BC48EF768BC}" srcOrd="0" destOrd="0" presId="urn:microsoft.com/office/officeart/2005/8/layout/chevron2"/>
    <dgm:cxn modelId="{7791E1B1-7AC6-4E38-9459-38303FB20EB3}" type="presParOf" srcId="{7F17DE12-0F4C-4C37-9AC2-5BC48EF768BC}" destId="{9EA69D78-A462-475B-BC5D-06BFC2871503}" srcOrd="0" destOrd="0" presId="urn:microsoft.com/office/officeart/2005/8/layout/chevron2"/>
    <dgm:cxn modelId="{DF561999-7D18-4A2D-A4BD-7A4881E07699}" type="presParOf" srcId="{7F17DE12-0F4C-4C37-9AC2-5BC48EF768BC}" destId="{B33D45DB-0A08-4D22-980E-CF744523A904}" srcOrd="1" destOrd="0" presId="urn:microsoft.com/office/officeart/2005/8/layout/chevron2"/>
    <dgm:cxn modelId="{155F2103-EBE2-40FB-BA35-3E936AB76959}" type="presParOf" srcId="{DEF11E91-2484-4D94-99DA-0F61CAB81D38}" destId="{6D00B508-D462-49E2-BC90-9FC64640A895}" srcOrd="1" destOrd="0" presId="urn:microsoft.com/office/officeart/2005/8/layout/chevron2"/>
    <dgm:cxn modelId="{30B58512-31A0-4EE6-8A72-1E5E5DB0F31F}" type="presParOf" srcId="{DEF11E91-2484-4D94-99DA-0F61CAB81D38}" destId="{2F712E5B-1B59-4338-B9AA-4474B771F19C}" srcOrd="2" destOrd="0" presId="urn:microsoft.com/office/officeart/2005/8/layout/chevron2"/>
    <dgm:cxn modelId="{A3CB09D5-8B19-44F8-82AE-7E7823C53393}" type="presParOf" srcId="{2F712E5B-1B59-4338-B9AA-4474B771F19C}" destId="{9DBD460B-F55D-4577-8E05-9891D5AD5C0A}" srcOrd="0" destOrd="0" presId="urn:microsoft.com/office/officeart/2005/8/layout/chevron2"/>
    <dgm:cxn modelId="{3DCDAE3C-A7FE-43E0-9F23-A9E6F004B27A}" type="presParOf" srcId="{2F712E5B-1B59-4338-B9AA-4474B771F19C}" destId="{5CED398C-250C-4B12-8FA2-07D3EAF85C7C}"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37B23-BCED-40F6-824D-8BE42645A491}">
      <dsp:nvSpPr>
        <dsp:cNvPr id="0" name=""/>
        <dsp:cNvSpPr/>
      </dsp:nvSpPr>
      <dsp:spPr>
        <a:xfrm rot="5400000">
          <a:off x="-347304" y="349659"/>
          <a:ext cx="2315360" cy="162075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fr-FR" sz="2300" b="1" kern="1200">
              <a:latin typeface="Helvetica Neue Light"/>
            </a:rPr>
            <a:t>Etude du projet </a:t>
          </a:r>
          <a:endParaRPr lang="en-US" sz="2300" kern="1200">
            <a:latin typeface="Helvetica Neue Light"/>
          </a:endParaRPr>
        </a:p>
      </dsp:txBody>
      <dsp:txXfrm rot="-5400000">
        <a:off x="0" y="812731"/>
        <a:ext cx="1620752" cy="694608"/>
      </dsp:txXfrm>
    </dsp:sp>
    <dsp:sp modelId="{CD564545-FD9C-451B-8F0F-4019EA7063E5}">
      <dsp:nvSpPr>
        <dsp:cNvPr id="0" name=""/>
        <dsp:cNvSpPr/>
      </dsp:nvSpPr>
      <dsp:spPr>
        <a:xfrm rot="5400000">
          <a:off x="4530922" y="-2907814"/>
          <a:ext cx="1504984" cy="732532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err="1">
              <a:latin typeface="Arial"/>
            </a:rPr>
            <a:t>Semaine</a:t>
          </a:r>
          <a:r>
            <a:rPr lang="en-US" sz="1400" kern="1200">
              <a:latin typeface="Arial"/>
            </a:rPr>
            <a:t> 1 (19/01)</a:t>
          </a:r>
          <a:endParaRPr lang="en-US" sz="1400" kern="1200"/>
        </a:p>
        <a:p>
          <a:pPr marL="114300" lvl="1" indent="-114300" algn="l" defTabSz="622300" rtl="0">
            <a:lnSpc>
              <a:spcPct val="90000"/>
            </a:lnSpc>
            <a:spcBef>
              <a:spcPct val="0"/>
            </a:spcBef>
            <a:spcAft>
              <a:spcPct val="15000"/>
            </a:spcAft>
            <a:buChar char="•"/>
          </a:pPr>
          <a:r>
            <a:rPr lang="en-US" sz="1400" kern="1200" err="1">
              <a:latin typeface="Arial"/>
            </a:rPr>
            <a:t>Semaine</a:t>
          </a:r>
          <a:r>
            <a:rPr lang="en-US" sz="1400" kern="1200">
              <a:latin typeface="Arial"/>
            </a:rPr>
            <a:t> 2 (26/01)</a:t>
          </a:r>
          <a:endParaRPr lang="en-US" sz="1400" kern="1200"/>
        </a:p>
        <a:p>
          <a:pPr marL="228600" lvl="2" indent="-114300" algn="l" defTabSz="622300" rtl="0">
            <a:lnSpc>
              <a:spcPct val="90000"/>
            </a:lnSpc>
            <a:spcBef>
              <a:spcPct val="0"/>
            </a:spcBef>
            <a:spcAft>
              <a:spcPct val="15000"/>
            </a:spcAft>
            <a:buChar char="•"/>
          </a:pPr>
          <a:r>
            <a:rPr lang="en-US" sz="1400" kern="1200">
              <a:latin typeface="Arial"/>
            </a:rPr>
            <a:t>Validation Soft Skills</a:t>
          </a:r>
          <a:endParaRPr lang="en-US" sz="1400" kern="1200"/>
        </a:p>
      </dsp:txBody>
      <dsp:txXfrm rot="-5400000">
        <a:off x="1620753" y="75822"/>
        <a:ext cx="7251857" cy="1358050"/>
      </dsp:txXfrm>
    </dsp:sp>
    <dsp:sp modelId="{9EA69D78-A462-475B-BC5D-06BFC2871503}">
      <dsp:nvSpPr>
        <dsp:cNvPr id="0" name=""/>
        <dsp:cNvSpPr/>
      </dsp:nvSpPr>
      <dsp:spPr>
        <a:xfrm rot="5400000">
          <a:off x="-347304" y="2379916"/>
          <a:ext cx="2315360" cy="1620752"/>
        </a:xfrm>
        <a:prstGeom prst="chevron">
          <a:avLst/>
        </a:prstGeom>
        <a:solidFill>
          <a:schemeClr val="accent2">
            <a:hueOff val="-1455363"/>
            <a:satOff val="-83928"/>
            <a:lumOff val="8628"/>
            <a:alphaOff val="0"/>
          </a:schemeClr>
        </a:solidFill>
        <a:ln w="25400"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a:latin typeface="Arial"/>
            </a:rPr>
            <a:t>JAVA</a:t>
          </a:r>
        </a:p>
      </dsp:txBody>
      <dsp:txXfrm rot="-5400000">
        <a:off x="0" y="2842988"/>
        <a:ext cx="1620752" cy="694608"/>
      </dsp:txXfrm>
    </dsp:sp>
    <dsp:sp modelId="{B33D45DB-0A08-4D22-980E-CF744523A904}">
      <dsp:nvSpPr>
        <dsp:cNvPr id="0" name=""/>
        <dsp:cNvSpPr/>
      </dsp:nvSpPr>
      <dsp:spPr>
        <a:xfrm rot="5400000">
          <a:off x="4530922" y="-877557"/>
          <a:ext cx="1504984" cy="7325324"/>
        </a:xfrm>
        <a:prstGeom prst="round2SameRect">
          <a:avLst/>
        </a:prstGeom>
        <a:solidFill>
          <a:schemeClr val="lt1">
            <a:alpha val="90000"/>
            <a:hueOff val="0"/>
            <a:satOff val="0"/>
            <a:lumOff val="0"/>
            <a:alphaOff val="0"/>
          </a:schemeClr>
        </a:solidFill>
        <a:ln w="25400"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err="1">
              <a:latin typeface="Arial"/>
            </a:rPr>
            <a:t>Semaine</a:t>
          </a:r>
          <a:r>
            <a:rPr lang="en-US" sz="1400" kern="1200">
              <a:latin typeface="Arial"/>
            </a:rPr>
            <a:t> 3 (02/02)</a:t>
          </a:r>
        </a:p>
        <a:p>
          <a:pPr marL="114300" lvl="1" indent="-114300" algn="l" defTabSz="622300" rtl="0">
            <a:lnSpc>
              <a:spcPct val="90000"/>
            </a:lnSpc>
            <a:spcBef>
              <a:spcPct val="0"/>
            </a:spcBef>
            <a:spcAft>
              <a:spcPct val="15000"/>
            </a:spcAft>
            <a:buChar char="•"/>
          </a:pPr>
          <a:r>
            <a:rPr lang="en-US" sz="1400" kern="1200" err="1">
              <a:latin typeface="Arial"/>
            </a:rPr>
            <a:t>Semaine</a:t>
          </a:r>
          <a:r>
            <a:rPr lang="en-US" sz="1400" kern="1200">
              <a:latin typeface="Arial"/>
            </a:rPr>
            <a:t> 4 (09/02)</a:t>
          </a:r>
        </a:p>
        <a:p>
          <a:pPr marL="114300" lvl="1" indent="-114300" algn="l" defTabSz="622300" rtl="0">
            <a:lnSpc>
              <a:spcPct val="90000"/>
            </a:lnSpc>
            <a:spcBef>
              <a:spcPct val="0"/>
            </a:spcBef>
            <a:spcAft>
              <a:spcPct val="15000"/>
            </a:spcAft>
            <a:buChar char="•"/>
          </a:pPr>
          <a:r>
            <a:rPr lang="en-US" sz="1400" kern="1200" err="1">
              <a:latin typeface="Arial"/>
            </a:rPr>
            <a:t>Semaine</a:t>
          </a:r>
          <a:r>
            <a:rPr lang="en-US" sz="1400" kern="1200">
              <a:latin typeface="Arial"/>
            </a:rPr>
            <a:t> 5 (16/02)</a:t>
          </a:r>
        </a:p>
        <a:p>
          <a:pPr marL="114300" lvl="1" indent="-114300" algn="l" defTabSz="622300" rtl="0">
            <a:lnSpc>
              <a:spcPct val="90000"/>
            </a:lnSpc>
            <a:spcBef>
              <a:spcPct val="0"/>
            </a:spcBef>
            <a:spcAft>
              <a:spcPct val="15000"/>
            </a:spcAft>
            <a:buChar char="•"/>
          </a:pPr>
          <a:r>
            <a:rPr lang="en-US" sz="1400" kern="1200">
              <a:latin typeface="Arial"/>
            </a:rPr>
            <a:t>Semaine 6</a:t>
          </a:r>
          <a:r>
            <a:rPr lang="en-US" sz="1400" kern="1200">
              <a:latin typeface="Arial"/>
              <a:cs typeface="Arial"/>
            </a:rPr>
            <a:t> (23/02)</a:t>
          </a:r>
          <a:endParaRPr lang="en-US" sz="1400" kern="1200">
            <a:latin typeface="Helvetica Neue Light"/>
          </a:endParaRPr>
        </a:p>
        <a:p>
          <a:pPr marL="114300" lvl="1" indent="-114300" algn="l" defTabSz="622300" rtl="0">
            <a:lnSpc>
              <a:spcPct val="90000"/>
            </a:lnSpc>
            <a:spcBef>
              <a:spcPct val="0"/>
            </a:spcBef>
            <a:spcAft>
              <a:spcPct val="15000"/>
            </a:spcAft>
            <a:buChar char="•"/>
          </a:pPr>
          <a:r>
            <a:rPr lang="en-US" sz="1400" kern="1200" err="1">
              <a:latin typeface="Arial"/>
            </a:rPr>
            <a:t>Semaine</a:t>
          </a:r>
          <a:r>
            <a:rPr lang="en-US" sz="1400" kern="1200">
              <a:latin typeface="Arial"/>
            </a:rPr>
            <a:t> 7</a:t>
          </a:r>
          <a:r>
            <a:rPr lang="en-US" sz="1400" b="0" kern="1200">
              <a:solidFill>
                <a:srgbClr val="000000"/>
              </a:solidFill>
              <a:latin typeface="Arial"/>
              <a:cs typeface="Arial"/>
            </a:rPr>
            <a:t> (02/03)</a:t>
          </a:r>
          <a:endParaRPr lang="en-US" sz="1400" b="0" kern="1200">
            <a:solidFill>
              <a:srgbClr val="000000"/>
            </a:solidFill>
            <a:latin typeface="Helvetica Neue Light"/>
          </a:endParaRPr>
        </a:p>
        <a:p>
          <a:pPr marL="228600" lvl="2" indent="-114300" algn="l" defTabSz="622300" rtl="0">
            <a:lnSpc>
              <a:spcPct val="90000"/>
            </a:lnSpc>
            <a:spcBef>
              <a:spcPct val="0"/>
            </a:spcBef>
            <a:spcAft>
              <a:spcPct val="15000"/>
            </a:spcAft>
            <a:buChar char="•"/>
          </a:pPr>
          <a:r>
            <a:rPr lang="en-US" sz="1400" kern="1200">
              <a:latin typeface="Arial"/>
            </a:rPr>
            <a:t>Validation Intégration</a:t>
          </a:r>
        </a:p>
      </dsp:txBody>
      <dsp:txXfrm rot="-5400000">
        <a:off x="1620753" y="2106079"/>
        <a:ext cx="7251857" cy="1358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69D78-A462-475B-BC5D-06BFC2871503}">
      <dsp:nvSpPr>
        <dsp:cNvPr id="0" name=""/>
        <dsp:cNvSpPr/>
      </dsp:nvSpPr>
      <dsp:spPr>
        <a:xfrm rot="5400000">
          <a:off x="-347304" y="349659"/>
          <a:ext cx="2315360" cy="162075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latin typeface="Arial"/>
            </a:rPr>
            <a:t>WEB</a:t>
          </a:r>
        </a:p>
      </dsp:txBody>
      <dsp:txXfrm rot="-5400000">
        <a:off x="0" y="812731"/>
        <a:ext cx="1620752" cy="694608"/>
      </dsp:txXfrm>
    </dsp:sp>
    <dsp:sp modelId="{B33D45DB-0A08-4D22-980E-CF744523A904}">
      <dsp:nvSpPr>
        <dsp:cNvPr id="0" name=""/>
        <dsp:cNvSpPr/>
      </dsp:nvSpPr>
      <dsp:spPr>
        <a:xfrm rot="5400000">
          <a:off x="4530922" y="-2907814"/>
          <a:ext cx="1504984" cy="7325324"/>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en-US" sz="1200" kern="1200" err="1">
              <a:latin typeface="Arial"/>
            </a:rPr>
            <a:t>Semaine</a:t>
          </a:r>
          <a:r>
            <a:rPr lang="en-US" sz="1200" kern="1200">
              <a:latin typeface="Arial"/>
            </a:rPr>
            <a:t>   8 (30/03)</a:t>
          </a:r>
        </a:p>
        <a:p>
          <a:pPr marL="114300" lvl="1" indent="-114300" algn="l" defTabSz="533400" rtl="0">
            <a:lnSpc>
              <a:spcPct val="90000"/>
            </a:lnSpc>
            <a:spcBef>
              <a:spcPct val="0"/>
            </a:spcBef>
            <a:spcAft>
              <a:spcPct val="15000"/>
            </a:spcAft>
            <a:buChar char="•"/>
          </a:pPr>
          <a:r>
            <a:rPr lang="en-US" sz="1200" kern="1200">
              <a:latin typeface="Arial"/>
            </a:rPr>
            <a:t>Semaine   9 (06/04)</a:t>
          </a:r>
        </a:p>
        <a:p>
          <a:pPr marL="114300" lvl="1" indent="-114300" algn="l" defTabSz="533400" rtl="0">
            <a:lnSpc>
              <a:spcPct val="90000"/>
            </a:lnSpc>
            <a:spcBef>
              <a:spcPct val="0"/>
            </a:spcBef>
            <a:spcAft>
              <a:spcPct val="15000"/>
            </a:spcAft>
            <a:buChar char="•"/>
          </a:pPr>
          <a:r>
            <a:rPr lang="en-US" sz="1200" kern="1200">
              <a:latin typeface="Arial"/>
            </a:rPr>
            <a:t>Semaine 10 (13/04)</a:t>
          </a:r>
        </a:p>
        <a:p>
          <a:pPr marL="114300" lvl="1" indent="-114300" algn="l" defTabSz="533400" rtl="0">
            <a:lnSpc>
              <a:spcPct val="90000"/>
            </a:lnSpc>
            <a:spcBef>
              <a:spcPct val="0"/>
            </a:spcBef>
            <a:spcAft>
              <a:spcPct val="15000"/>
            </a:spcAft>
            <a:buChar char="•"/>
          </a:pPr>
          <a:r>
            <a:rPr lang="en-US" sz="1200" kern="1200" err="1">
              <a:latin typeface="Arial"/>
            </a:rPr>
            <a:t>Semaine</a:t>
          </a:r>
          <a:r>
            <a:rPr lang="en-US" sz="1200" kern="1200">
              <a:latin typeface="Arial"/>
              <a:cs typeface="Arial"/>
            </a:rPr>
            <a:t> 11 (20/04)</a:t>
          </a:r>
          <a:endParaRPr lang="en-US" sz="1200" kern="1200">
            <a:latin typeface="Helvetica Neue Light"/>
          </a:endParaRPr>
        </a:p>
        <a:p>
          <a:pPr marL="114300" lvl="1" indent="-114300" algn="l" defTabSz="533400" rtl="0">
            <a:lnSpc>
              <a:spcPct val="90000"/>
            </a:lnSpc>
            <a:spcBef>
              <a:spcPct val="0"/>
            </a:spcBef>
            <a:spcAft>
              <a:spcPct val="15000"/>
            </a:spcAft>
            <a:buChar char="•"/>
          </a:pPr>
          <a:r>
            <a:rPr lang="en-US" sz="1200" kern="1200" err="1">
              <a:latin typeface="Arial"/>
            </a:rPr>
            <a:t>Semaine</a:t>
          </a:r>
          <a:r>
            <a:rPr lang="en-US" sz="1200" kern="1200">
              <a:solidFill>
                <a:srgbClr val="000000"/>
              </a:solidFill>
              <a:latin typeface="Arial"/>
            </a:rPr>
            <a:t> </a:t>
          </a:r>
          <a:r>
            <a:rPr lang="en-US" sz="1200" b="0" kern="1200">
              <a:solidFill>
                <a:srgbClr val="000000"/>
              </a:solidFill>
              <a:latin typeface="Arial"/>
              <a:cs typeface="Arial"/>
            </a:rPr>
            <a:t>12 (27/04)</a:t>
          </a:r>
          <a:endParaRPr lang="en-US" sz="1200" b="0" kern="1200">
            <a:solidFill>
              <a:srgbClr val="000000"/>
            </a:solidFill>
            <a:latin typeface="Helvetica Neue Light"/>
          </a:endParaRPr>
        </a:p>
        <a:p>
          <a:pPr marL="114300" lvl="1" indent="-114300" algn="l" defTabSz="533400" rtl="0">
            <a:lnSpc>
              <a:spcPct val="90000"/>
            </a:lnSpc>
            <a:spcBef>
              <a:spcPct val="0"/>
            </a:spcBef>
            <a:spcAft>
              <a:spcPct val="15000"/>
            </a:spcAft>
            <a:buChar char="•"/>
          </a:pPr>
          <a:r>
            <a:rPr lang="en-US" sz="1200" kern="1200">
              <a:latin typeface="Arial"/>
            </a:rPr>
            <a:t>Semaine 13 (04/05)</a:t>
          </a:r>
        </a:p>
        <a:p>
          <a:pPr marL="228600" lvl="2" indent="-114300" algn="l" defTabSz="533400" rtl="0">
            <a:lnSpc>
              <a:spcPct val="90000"/>
            </a:lnSpc>
            <a:spcBef>
              <a:spcPct val="0"/>
            </a:spcBef>
            <a:spcAft>
              <a:spcPct val="15000"/>
            </a:spcAft>
            <a:buChar char="•"/>
          </a:pPr>
          <a:r>
            <a:rPr lang="en-US" sz="1200" kern="1200">
              <a:latin typeface="Arial"/>
            </a:rPr>
            <a:t>Validation Intégration</a:t>
          </a:r>
        </a:p>
      </dsp:txBody>
      <dsp:txXfrm rot="-5400000">
        <a:off x="1620753" y="75822"/>
        <a:ext cx="7251857" cy="1358050"/>
      </dsp:txXfrm>
    </dsp:sp>
    <dsp:sp modelId="{9DBD460B-F55D-4577-8E05-9891D5AD5C0A}">
      <dsp:nvSpPr>
        <dsp:cNvPr id="0" name=""/>
        <dsp:cNvSpPr/>
      </dsp:nvSpPr>
      <dsp:spPr>
        <a:xfrm rot="5400000">
          <a:off x="-347304" y="2379916"/>
          <a:ext cx="2315360" cy="1620752"/>
        </a:xfrm>
        <a:prstGeom prst="chevron">
          <a:avLst/>
        </a:prstGeom>
        <a:solidFill>
          <a:schemeClr val="accent2">
            <a:hueOff val="-1455363"/>
            <a:satOff val="-83928"/>
            <a:lumOff val="8628"/>
            <a:alphaOff val="0"/>
          </a:schemeClr>
        </a:solidFill>
        <a:ln w="25400"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latin typeface="Arial"/>
            </a:rPr>
            <a:t>Validation</a:t>
          </a:r>
        </a:p>
      </dsp:txBody>
      <dsp:txXfrm rot="-5400000">
        <a:off x="0" y="2842988"/>
        <a:ext cx="1620752" cy="694608"/>
      </dsp:txXfrm>
    </dsp:sp>
    <dsp:sp modelId="{5CED398C-250C-4B12-8FA2-07D3EAF85C7C}">
      <dsp:nvSpPr>
        <dsp:cNvPr id="0" name=""/>
        <dsp:cNvSpPr/>
      </dsp:nvSpPr>
      <dsp:spPr>
        <a:xfrm rot="5400000">
          <a:off x="4530922" y="-877557"/>
          <a:ext cx="1504984" cy="7325324"/>
        </a:xfrm>
        <a:prstGeom prst="round2SameRect">
          <a:avLst/>
        </a:prstGeom>
        <a:solidFill>
          <a:schemeClr val="lt1">
            <a:alpha val="90000"/>
            <a:hueOff val="0"/>
            <a:satOff val="0"/>
            <a:lumOff val="0"/>
            <a:alphaOff val="0"/>
          </a:schemeClr>
        </a:solidFill>
        <a:ln w="25400"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rtl="0">
            <a:lnSpc>
              <a:spcPct val="90000"/>
            </a:lnSpc>
            <a:spcBef>
              <a:spcPct val="0"/>
            </a:spcBef>
            <a:spcAft>
              <a:spcPct val="15000"/>
            </a:spcAft>
            <a:buChar char="•"/>
          </a:pPr>
          <a:r>
            <a:rPr lang="en-US" sz="1200" kern="1200" err="1">
              <a:latin typeface="Arial"/>
            </a:rPr>
            <a:t>Semaine</a:t>
          </a:r>
          <a:r>
            <a:rPr lang="en-US" sz="1200" kern="1200">
              <a:latin typeface="Arial"/>
            </a:rPr>
            <a:t> 14 (12/05)</a:t>
          </a:r>
        </a:p>
        <a:p>
          <a:pPr marL="228600" lvl="2" indent="-114300" algn="l" defTabSz="533400" rtl="0">
            <a:lnSpc>
              <a:spcPct val="90000"/>
            </a:lnSpc>
            <a:spcBef>
              <a:spcPct val="0"/>
            </a:spcBef>
            <a:spcAft>
              <a:spcPct val="15000"/>
            </a:spcAft>
            <a:buChar char="•"/>
          </a:pPr>
          <a:r>
            <a:rPr lang="en-US" sz="1200" kern="1200">
              <a:latin typeface="Arial"/>
            </a:rPr>
            <a:t>Intégration Web / JAVA</a:t>
          </a:r>
        </a:p>
      </dsp:txBody>
      <dsp:txXfrm rot="-5400000">
        <a:off x="1620753" y="2106079"/>
        <a:ext cx="7251857" cy="13580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5416f16e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 name="Google Shape;57;g15416f16e1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Logo EUR-ACE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5416f16e18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g15416f16e1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279152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2B142CCB-C5D5-8FD1-0787-F257D6898737}"/>
            </a:ext>
          </a:extLst>
        </p:cNvPr>
        <p:cNvGrpSpPr/>
        <p:nvPr/>
      </p:nvGrpSpPr>
      <p:grpSpPr>
        <a:xfrm>
          <a:off x="0" y="0"/>
          <a:ext cx="0" cy="0"/>
          <a:chOff x="0" y="0"/>
          <a:chExt cx="0" cy="0"/>
        </a:xfrm>
      </p:grpSpPr>
      <p:sp>
        <p:nvSpPr>
          <p:cNvPr id="191" name="Google Shape;191;g15416f16e18_0_125:notes">
            <a:extLst>
              <a:ext uri="{FF2B5EF4-FFF2-40B4-BE49-F238E27FC236}">
                <a16:creationId xmlns:a16="http://schemas.microsoft.com/office/drawing/2014/main" id="{141521A7-A24E-3F8E-0DD9-58A073FCF83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g15416f16e18_0_125:notes">
            <a:extLst>
              <a:ext uri="{FF2B5EF4-FFF2-40B4-BE49-F238E27FC236}">
                <a16:creationId xmlns:a16="http://schemas.microsoft.com/office/drawing/2014/main" id="{F0B6810D-E765-48E9-3E17-C103E90570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424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955DF8C5-1B8D-C33C-163B-27D2470BE9AB}"/>
            </a:ext>
          </a:extLst>
        </p:cNvPr>
        <p:cNvGrpSpPr/>
        <p:nvPr/>
      </p:nvGrpSpPr>
      <p:grpSpPr>
        <a:xfrm>
          <a:off x="0" y="0"/>
          <a:ext cx="0" cy="0"/>
          <a:chOff x="0" y="0"/>
          <a:chExt cx="0" cy="0"/>
        </a:xfrm>
      </p:grpSpPr>
      <p:sp>
        <p:nvSpPr>
          <p:cNvPr id="191" name="Google Shape;191;g15416f16e18_0_125:notes">
            <a:extLst>
              <a:ext uri="{FF2B5EF4-FFF2-40B4-BE49-F238E27FC236}">
                <a16:creationId xmlns:a16="http://schemas.microsoft.com/office/drawing/2014/main" id="{7457620A-9065-E4D5-3370-A0F3B4CFABA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g15416f16e18_0_125:notes">
            <a:extLst>
              <a:ext uri="{FF2B5EF4-FFF2-40B4-BE49-F238E27FC236}">
                <a16:creationId xmlns:a16="http://schemas.microsoft.com/office/drawing/2014/main" id="{20DB8EF9-D9FC-5DD9-F8E3-26906E090B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15367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5416f16e18_0_1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g15416f16e1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5416f16e18_0_1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g15416f16e1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5416f16e18_0_1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g15416f16e1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5416f16e18_0_1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g15416f16e1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5416f16e18_0_2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g15416f16e18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5416f16e1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 name="Google Shape;73;g15416f16e18_0_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Taille 54</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5416f16e18_0_2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15416f16e18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5416f16e18_0_2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g15416f16e18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5416f16e18_0_2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g15416f16e1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5416f16e18_0_2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g15416f16e18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5416f16e18_0_3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g15416f16e18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5416f16e18_0_3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g15416f16e18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5416f16e18_0_3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g15416f16e18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Taille 54</a:t>
            </a:r>
            <a:endParaRPr/>
          </a:p>
        </p:txBody>
      </p:sp>
    </p:spTree>
    <p:extLst>
      <p:ext uri="{BB962C8B-B14F-4D97-AF65-F5344CB8AC3E}">
        <p14:creationId xmlns:p14="http://schemas.microsoft.com/office/powerpoint/2010/main" val="1575305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Taille 54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5416f16e1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 name="Google Shape;87;g15416f16e18_0_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Taille 54</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 name="Google Shape;460;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Rdi : slide conseil scientifique : M kammoun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5416f16e1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 name="Google Shape;95;g15416f16e18_0_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C00000"/>
              </a:solidFill>
            </a:endParaRPr>
          </a:p>
        </p:txBody>
      </p:sp>
      <p:sp>
        <p:nvSpPr>
          <p:cNvPr id="96" name="Google Shape;96;g15416f16e18_0_35:notes"/>
          <p:cNvSpPr txBox="1">
            <a:spLocks noGrp="1"/>
          </p:cNvSpPr>
          <p:nvPr>
            <p:ph type="sldNum" idx="12"/>
          </p:nvPr>
        </p:nvSpPr>
        <p:spPr>
          <a:xfrm>
            <a:off x="3884613" y="8685778"/>
            <a:ext cx="2971800" cy="45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fld id="{00000000-1234-1234-1234-123412341234}" type="slidenum">
              <a:rPr lang="fr-FR" sz="1800" b="0" i="0" u="none" strike="noStrike" cap="none">
                <a:solidFill>
                  <a:srgbClr val="000000"/>
                </a:solidFill>
                <a:latin typeface="Calibri"/>
                <a:ea typeface="Calibri"/>
                <a:cs typeface="Calibri"/>
                <a:sym typeface="Calibri"/>
              </a:rPr>
              <a:t>4</a:t>
            </a:fld>
            <a:endParaRPr sz="18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5416f16e18_0_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g15416f16e1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5416f16e18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g15416f16e1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5416f16e18_0_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15416f16e1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5416f16e18_0_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15416f16e1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5416f16e18_0_10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15416f16e1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524000" y="1122362"/>
            <a:ext cx="9144000" cy="2387601"/>
          </a:xfrm>
          <a:prstGeom prst="rect">
            <a:avLst/>
          </a:prstGeom>
          <a:noFill/>
          <a:ln>
            <a:noFill/>
          </a:ln>
        </p:spPr>
        <p:txBody>
          <a:bodyPr spcFirstLastPara="1" wrap="square" lIns="45700" tIns="45700" rIns="45700" bIns="45700" anchor="b" anchorCtr="0">
            <a:normAutofit/>
          </a:bodyPr>
          <a:lstStyle>
            <a:lvl1pPr lvl="0" algn="ctr">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1" name="Google Shape;11;p2"/>
          <p:cNvSpPr txBox="1">
            <a:spLocks noGrp="1"/>
          </p:cNvSpPr>
          <p:nvPr>
            <p:ph type="body" idx="1"/>
          </p:nvPr>
        </p:nvSpPr>
        <p:spPr>
          <a:xfrm>
            <a:off x="1524000" y="3602037"/>
            <a:ext cx="9144000" cy="1655764"/>
          </a:xfrm>
          <a:prstGeom prst="rect">
            <a:avLst/>
          </a:prstGeom>
          <a:noFill/>
          <a:ln>
            <a:noFill/>
          </a:ln>
        </p:spPr>
        <p:txBody>
          <a:bodyPr spcFirstLastPara="1" wrap="square" lIns="45700" tIns="45700" rIns="45700" bIns="45700" anchor="t" anchorCtr="0">
            <a:normAutofit/>
          </a:bodyPr>
          <a:lstStyle>
            <a:lvl1pPr marL="457200" lvl="0" indent="-228600" algn="ctr">
              <a:lnSpc>
                <a:spcPct val="90000"/>
              </a:lnSpc>
              <a:spcBef>
                <a:spcPts val="1000"/>
              </a:spcBef>
              <a:spcAft>
                <a:spcPts val="0"/>
              </a:spcAft>
              <a:buClr>
                <a:srgbClr val="000000"/>
              </a:buClr>
              <a:buSzPts val="2400"/>
              <a:buFont typeface="Calibri"/>
              <a:buNone/>
              <a:defRPr sz="2400"/>
            </a:lvl1pPr>
            <a:lvl2pPr marL="914400" lvl="1" indent="-228600" algn="ctr">
              <a:lnSpc>
                <a:spcPct val="90000"/>
              </a:lnSpc>
              <a:spcBef>
                <a:spcPts val="1000"/>
              </a:spcBef>
              <a:spcAft>
                <a:spcPts val="0"/>
              </a:spcAft>
              <a:buClr>
                <a:srgbClr val="000000"/>
              </a:buClr>
              <a:buSzPts val="2400"/>
              <a:buFont typeface="Calibri"/>
              <a:buNone/>
              <a:defRPr sz="2400"/>
            </a:lvl2pPr>
            <a:lvl3pPr marL="1371600" lvl="2" indent="-228600" algn="ctr">
              <a:lnSpc>
                <a:spcPct val="90000"/>
              </a:lnSpc>
              <a:spcBef>
                <a:spcPts val="1000"/>
              </a:spcBef>
              <a:spcAft>
                <a:spcPts val="0"/>
              </a:spcAft>
              <a:buClr>
                <a:srgbClr val="000000"/>
              </a:buClr>
              <a:buSzPts val="2400"/>
              <a:buFont typeface="Calibri"/>
              <a:buNone/>
              <a:defRPr sz="2400"/>
            </a:lvl3pPr>
            <a:lvl4pPr marL="1828800" lvl="3" indent="-228600" algn="ctr">
              <a:lnSpc>
                <a:spcPct val="90000"/>
              </a:lnSpc>
              <a:spcBef>
                <a:spcPts val="1000"/>
              </a:spcBef>
              <a:spcAft>
                <a:spcPts val="0"/>
              </a:spcAft>
              <a:buClr>
                <a:srgbClr val="000000"/>
              </a:buClr>
              <a:buSzPts val="2400"/>
              <a:buFont typeface="Calibri"/>
              <a:buNone/>
              <a:defRPr sz="2400"/>
            </a:lvl4pPr>
            <a:lvl5pPr marL="2286000" lvl="4" indent="-228600" algn="ctr">
              <a:lnSpc>
                <a:spcPct val="90000"/>
              </a:lnSpc>
              <a:spcBef>
                <a:spcPts val="1000"/>
              </a:spcBef>
              <a:spcAft>
                <a:spcPts val="0"/>
              </a:spcAft>
              <a:buClr>
                <a:srgbClr val="000000"/>
              </a:buClr>
              <a:buSzPts val="2400"/>
              <a:buFont typeface="Calibri"/>
              <a:buNone/>
              <a:defRPr sz="2400"/>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2" name="Google Shape;12;p2"/>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7"/>
        <p:cNvGrpSpPr/>
        <p:nvPr/>
      </p:nvGrpSpPr>
      <p:grpSpPr>
        <a:xfrm>
          <a:off x="0" y="0"/>
          <a:ext cx="0" cy="0"/>
          <a:chOff x="0" y="0"/>
          <a:chExt cx="0" cy="0"/>
        </a:xfrm>
      </p:grpSpPr>
      <p:sp>
        <p:nvSpPr>
          <p:cNvPr id="48" name="Google Shape;48;p11"/>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49" name="Google Shape;49;p11"/>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50" name="Google Shape;50;p11"/>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51"/>
        <p:cNvGrpSpPr/>
        <p:nvPr/>
      </p:nvGrpSpPr>
      <p:grpSpPr>
        <a:xfrm>
          <a:off x="0" y="0"/>
          <a:ext cx="0" cy="0"/>
          <a:chOff x="0" y="0"/>
          <a:chExt cx="0" cy="0"/>
        </a:xfrm>
      </p:grpSpPr>
      <p:sp>
        <p:nvSpPr>
          <p:cNvPr id="52" name="Google Shape;52;p12"/>
          <p:cNvSpPr txBox="1">
            <a:spLocks noGrp="1"/>
          </p:cNvSpPr>
          <p:nvPr>
            <p:ph type="title"/>
          </p:nvPr>
        </p:nvSpPr>
        <p:spPr>
          <a:xfrm>
            <a:off x="8724900" y="365125"/>
            <a:ext cx="2628900" cy="5811838"/>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53" name="Google Shape;53;p12"/>
          <p:cNvSpPr txBox="1">
            <a:spLocks noGrp="1"/>
          </p:cNvSpPr>
          <p:nvPr>
            <p:ph type="body" idx="1"/>
          </p:nvPr>
        </p:nvSpPr>
        <p:spPr>
          <a:xfrm>
            <a:off x="838200" y="365125"/>
            <a:ext cx="7734300" cy="581183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54" name="Google Shape;54;p12"/>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5" name="Google Shape;15;p3"/>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6" name="Google Shape;16;p3"/>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9" name="Google Shape;19;p4"/>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20" name="Google Shape;20;p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endParaRPr/>
          </a:p>
        </p:txBody>
      </p:sp>
      <p:sp>
        <p:nvSpPr>
          <p:cNvPr id="21" name="Google Shape;21;p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endParaRPr/>
          </a:p>
        </p:txBody>
      </p:sp>
      <p:sp>
        <p:nvSpPr>
          <p:cNvPr id="22" name="Google Shape;22;p4"/>
          <p:cNvSpPr txBox="1">
            <a:spLocks noGrp="1"/>
          </p:cNvSpPr>
          <p:nvPr>
            <p:ph type="sldNum" idx="12"/>
          </p:nvPr>
        </p:nvSpPr>
        <p:spPr>
          <a:xfrm>
            <a:off x="11003388" y="6400415"/>
            <a:ext cx="350413" cy="276995"/>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831850" y="1709738"/>
            <a:ext cx="10515600" cy="2852737"/>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5" name="Google Shape;25;p5"/>
          <p:cNvSpPr txBox="1">
            <a:spLocks noGrp="1"/>
          </p:cNvSpPr>
          <p:nvPr>
            <p:ph type="body" idx="1"/>
          </p:nvPr>
        </p:nvSpPr>
        <p:spPr>
          <a:xfrm>
            <a:off x="831850" y="4589462"/>
            <a:ext cx="10515600" cy="1500189"/>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888888"/>
              </a:buClr>
              <a:buSzPts val="2400"/>
              <a:buFont typeface="Calibri"/>
              <a:buNone/>
              <a:defRPr sz="2400">
                <a:solidFill>
                  <a:srgbClr val="888888"/>
                </a:solidFill>
              </a:defRPr>
            </a:lvl1pPr>
            <a:lvl2pPr marL="914400" lvl="1" indent="-228600" algn="l">
              <a:lnSpc>
                <a:spcPct val="90000"/>
              </a:lnSpc>
              <a:spcBef>
                <a:spcPts val="1000"/>
              </a:spcBef>
              <a:spcAft>
                <a:spcPts val="0"/>
              </a:spcAft>
              <a:buClr>
                <a:srgbClr val="888888"/>
              </a:buClr>
              <a:buSzPts val="2400"/>
              <a:buFont typeface="Calibri"/>
              <a:buNone/>
              <a:defRPr sz="2400">
                <a:solidFill>
                  <a:srgbClr val="888888"/>
                </a:solidFill>
              </a:defRPr>
            </a:lvl2pPr>
            <a:lvl3pPr marL="1371600" lvl="2" indent="-228600" algn="l">
              <a:lnSpc>
                <a:spcPct val="90000"/>
              </a:lnSpc>
              <a:spcBef>
                <a:spcPts val="1000"/>
              </a:spcBef>
              <a:spcAft>
                <a:spcPts val="0"/>
              </a:spcAft>
              <a:buClr>
                <a:srgbClr val="888888"/>
              </a:buClr>
              <a:buSzPts val="2400"/>
              <a:buFont typeface="Calibri"/>
              <a:buNone/>
              <a:defRPr sz="2400">
                <a:solidFill>
                  <a:srgbClr val="888888"/>
                </a:solidFill>
              </a:defRPr>
            </a:lvl3pPr>
            <a:lvl4pPr marL="1828800" lvl="3" indent="-228600" algn="l">
              <a:lnSpc>
                <a:spcPct val="90000"/>
              </a:lnSpc>
              <a:spcBef>
                <a:spcPts val="1000"/>
              </a:spcBef>
              <a:spcAft>
                <a:spcPts val="0"/>
              </a:spcAft>
              <a:buClr>
                <a:srgbClr val="888888"/>
              </a:buClr>
              <a:buSzPts val="2400"/>
              <a:buFont typeface="Calibri"/>
              <a:buNone/>
              <a:defRPr sz="2400">
                <a:solidFill>
                  <a:srgbClr val="888888"/>
                </a:solidFill>
              </a:defRPr>
            </a:lvl4pPr>
            <a:lvl5pPr marL="2286000" lvl="4" indent="-228600" algn="l">
              <a:lnSpc>
                <a:spcPct val="90000"/>
              </a:lnSpc>
              <a:spcBef>
                <a:spcPts val="1000"/>
              </a:spcBef>
              <a:spcAft>
                <a:spcPts val="0"/>
              </a:spcAft>
              <a:buClr>
                <a:srgbClr val="888888"/>
              </a:buClr>
              <a:buSzPts val="2400"/>
              <a:buFont typeface="Calibri"/>
              <a:buNone/>
              <a:defRPr sz="2400">
                <a:solidFill>
                  <a:srgbClr val="888888"/>
                </a:solidFill>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26" name="Google Shape;26;p5"/>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839787" y="365125"/>
            <a:ext cx="10515601"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9" name="Google Shape;29;p6"/>
          <p:cNvSpPr txBox="1">
            <a:spLocks noGrp="1"/>
          </p:cNvSpPr>
          <p:nvPr>
            <p:ph type="body" idx="1"/>
          </p:nvPr>
        </p:nvSpPr>
        <p:spPr>
          <a:xfrm>
            <a:off x="839787" y="1681163"/>
            <a:ext cx="5157790" cy="823914"/>
          </a:xfrm>
          <a:prstGeom prst="rect">
            <a:avLst/>
          </a:prstGeom>
          <a:noFill/>
          <a:ln>
            <a:noFill/>
          </a:ln>
        </p:spPr>
        <p:txBody>
          <a:bodyPr spcFirstLastPara="1" wrap="square" lIns="45700" tIns="45700" rIns="45700" bIns="45700" anchor="b" anchorCtr="0">
            <a:normAutofit/>
          </a:bodyPr>
          <a:lstStyle>
            <a:lvl1pPr marL="457200" lvl="0" indent="-228600" algn="l">
              <a:lnSpc>
                <a:spcPct val="90000"/>
              </a:lnSpc>
              <a:spcBef>
                <a:spcPts val="1000"/>
              </a:spcBef>
              <a:spcAft>
                <a:spcPts val="0"/>
              </a:spcAft>
              <a:buClr>
                <a:srgbClr val="000000"/>
              </a:buClr>
              <a:buSzPts val="2400"/>
              <a:buFont typeface="Calibri"/>
              <a:buNone/>
              <a:defRPr sz="2400" b="1"/>
            </a:lvl1pPr>
            <a:lvl2pPr marL="914400" lvl="1" indent="-228600" algn="l">
              <a:lnSpc>
                <a:spcPct val="90000"/>
              </a:lnSpc>
              <a:spcBef>
                <a:spcPts val="1000"/>
              </a:spcBef>
              <a:spcAft>
                <a:spcPts val="0"/>
              </a:spcAft>
              <a:buClr>
                <a:srgbClr val="000000"/>
              </a:buClr>
              <a:buSzPts val="2400"/>
              <a:buFont typeface="Calibri"/>
              <a:buNone/>
              <a:defRPr sz="2400" b="1"/>
            </a:lvl2pPr>
            <a:lvl3pPr marL="1371600" lvl="2" indent="-228600" algn="l">
              <a:lnSpc>
                <a:spcPct val="90000"/>
              </a:lnSpc>
              <a:spcBef>
                <a:spcPts val="1000"/>
              </a:spcBef>
              <a:spcAft>
                <a:spcPts val="0"/>
              </a:spcAft>
              <a:buClr>
                <a:srgbClr val="000000"/>
              </a:buClr>
              <a:buSzPts val="2400"/>
              <a:buFont typeface="Calibri"/>
              <a:buNone/>
              <a:defRPr sz="2400" b="1"/>
            </a:lvl3pPr>
            <a:lvl4pPr marL="1828800" lvl="3" indent="-228600" algn="l">
              <a:lnSpc>
                <a:spcPct val="90000"/>
              </a:lnSpc>
              <a:spcBef>
                <a:spcPts val="1000"/>
              </a:spcBef>
              <a:spcAft>
                <a:spcPts val="0"/>
              </a:spcAft>
              <a:buClr>
                <a:srgbClr val="000000"/>
              </a:buClr>
              <a:buSzPts val="2400"/>
              <a:buFont typeface="Calibri"/>
              <a:buNone/>
              <a:defRPr sz="2400" b="1"/>
            </a:lvl4pPr>
            <a:lvl5pPr marL="2286000" lvl="4" indent="-228600" algn="l">
              <a:lnSpc>
                <a:spcPct val="90000"/>
              </a:lnSpc>
              <a:spcBef>
                <a:spcPts val="1000"/>
              </a:spcBef>
              <a:spcAft>
                <a:spcPts val="0"/>
              </a:spcAft>
              <a:buClr>
                <a:srgbClr val="000000"/>
              </a:buClr>
              <a:buSzPts val="2400"/>
              <a:buFont typeface="Calibri"/>
              <a:buNone/>
              <a:defRPr sz="2400" b="1"/>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30" name="Google Shape;30;p6"/>
          <p:cNvSpPr txBox="1">
            <a:spLocks noGrp="1"/>
          </p:cNvSpPr>
          <p:nvPr>
            <p:ph type="body" idx="2"/>
          </p:nvPr>
        </p:nvSpPr>
        <p:spPr>
          <a:xfrm>
            <a:off x="6172200" y="1681163"/>
            <a:ext cx="5183188" cy="823914"/>
          </a:xfrm>
          <a:prstGeom prst="rect">
            <a:avLst/>
          </a:prstGeom>
          <a:noFill/>
          <a:ln>
            <a:noFill/>
          </a:ln>
        </p:spPr>
        <p:txBody>
          <a:bodyPr spcFirstLastPara="1" wrap="square" lIns="45700" tIns="45700" rIns="45700" bIns="45700" anchor="b"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31" name="Google Shape;31;p6"/>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4" name="Google Shape;34;p7"/>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
        <p:cNvGrpSpPr/>
        <p:nvPr/>
      </p:nvGrpSpPr>
      <p:grpSpPr>
        <a:xfrm>
          <a:off x="0" y="0"/>
          <a:ext cx="0" cy="0"/>
          <a:chOff x="0" y="0"/>
          <a:chExt cx="0" cy="0"/>
        </a:xfrm>
      </p:grpSpPr>
      <p:sp>
        <p:nvSpPr>
          <p:cNvPr id="36" name="Google Shape;36;p8"/>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839787" y="457200"/>
            <a:ext cx="3932240" cy="160020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9" name="Google Shape;39;p9"/>
          <p:cNvSpPr txBox="1">
            <a:spLocks noGrp="1"/>
          </p:cNvSpPr>
          <p:nvPr>
            <p:ph type="body" idx="1"/>
          </p:nvPr>
        </p:nvSpPr>
        <p:spPr>
          <a:xfrm>
            <a:off x="5183187" y="987425"/>
            <a:ext cx="6172202" cy="4873625"/>
          </a:xfrm>
          <a:prstGeom prst="rect">
            <a:avLst/>
          </a:prstGeom>
          <a:noFill/>
          <a:ln>
            <a:noFill/>
          </a:ln>
        </p:spPr>
        <p:txBody>
          <a:bodyPr spcFirstLastPara="1" wrap="square" lIns="45700" tIns="45700" rIns="45700" bIns="4570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31800" algn="l">
              <a:lnSpc>
                <a:spcPct val="90000"/>
              </a:lnSpc>
              <a:spcBef>
                <a:spcPts val="1000"/>
              </a:spcBef>
              <a:spcAft>
                <a:spcPts val="0"/>
              </a:spcAft>
              <a:buClr>
                <a:srgbClr val="000000"/>
              </a:buClr>
              <a:buSzPts val="3200"/>
              <a:buChar char="•"/>
              <a:defRPr sz="3200"/>
            </a:lvl2pPr>
            <a:lvl3pPr marL="1371600" lvl="2" indent="-431800" algn="l">
              <a:lnSpc>
                <a:spcPct val="90000"/>
              </a:lnSpc>
              <a:spcBef>
                <a:spcPts val="1000"/>
              </a:spcBef>
              <a:spcAft>
                <a:spcPts val="0"/>
              </a:spcAft>
              <a:buClr>
                <a:srgbClr val="000000"/>
              </a:buClr>
              <a:buSzPts val="3200"/>
              <a:buChar char="•"/>
              <a:defRPr sz="3200"/>
            </a:lvl3pPr>
            <a:lvl4pPr marL="1828800" lvl="3" indent="-431800" algn="l">
              <a:lnSpc>
                <a:spcPct val="90000"/>
              </a:lnSpc>
              <a:spcBef>
                <a:spcPts val="1000"/>
              </a:spcBef>
              <a:spcAft>
                <a:spcPts val="0"/>
              </a:spcAft>
              <a:buClr>
                <a:srgbClr val="000000"/>
              </a:buClr>
              <a:buSzPts val="3200"/>
              <a:buChar char="•"/>
              <a:defRPr sz="3200"/>
            </a:lvl4pPr>
            <a:lvl5pPr marL="2286000" lvl="4" indent="-431800" algn="l">
              <a:lnSpc>
                <a:spcPct val="90000"/>
              </a:lnSpc>
              <a:spcBef>
                <a:spcPts val="1000"/>
              </a:spcBef>
              <a:spcAft>
                <a:spcPts val="0"/>
              </a:spcAft>
              <a:buClr>
                <a:srgbClr val="000000"/>
              </a:buClr>
              <a:buSzPts val="3200"/>
              <a:buChar char="•"/>
              <a:defRPr sz="3200"/>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40" name="Google Shape;40;p9"/>
          <p:cNvSpPr txBox="1">
            <a:spLocks noGrp="1"/>
          </p:cNvSpPr>
          <p:nvPr>
            <p:ph type="body" idx="2"/>
          </p:nvPr>
        </p:nvSpPr>
        <p:spPr>
          <a:xfrm>
            <a:off x="839787" y="2057400"/>
            <a:ext cx="3932238" cy="381158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41" name="Google Shape;41;p9"/>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839787" y="457200"/>
            <a:ext cx="3932240" cy="160020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44" name="Google Shape;44;p10"/>
          <p:cNvSpPr>
            <a:spLocks noGrp="1"/>
          </p:cNvSpPr>
          <p:nvPr>
            <p:ph type="pic" idx="2"/>
          </p:nvPr>
        </p:nvSpPr>
        <p:spPr>
          <a:xfrm>
            <a:off x="5183187" y="987425"/>
            <a:ext cx="6172202" cy="4873625"/>
          </a:xfrm>
          <a:prstGeom prst="rect">
            <a:avLst/>
          </a:prstGeom>
          <a:noFill/>
          <a:ln>
            <a:noFill/>
          </a:ln>
        </p:spPr>
      </p:sp>
      <p:sp>
        <p:nvSpPr>
          <p:cNvPr id="45" name="Google Shape;45;p10"/>
          <p:cNvSpPr txBox="1">
            <a:spLocks noGrp="1"/>
          </p:cNvSpPr>
          <p:nvPr>
            <p:ph type="body" idx="1"/>
          </p:nvPr>
        </p:nvSpPr>
        <p:spPr>
          <a:xfrm>
            <a:off x="839787" y="2057400"/>
            <a:ext cx="3932240" cy="38115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000000"/>
              </a:buClr>
              <a:buSzPts val="1600"/>
              <a:buFont typeface="Calibri"/>
              <a:buNone/>
              <a:defRPr sz="1600"/>
            </a:lvl1pPr>
            <a:lvl2pPr marL="914400" lvl="1" indent="-228600" algn="l">
              <a:lnSpc>
                <a:spcPct val="90000"/>
              </a:lnSpc>
              <a:spcBef>
                <a:spcPts val="1000"/>
              </a:spcBef>
              <a:spcAft>
                <a:spcPts val="0"/>
              </a:spcAft>
              <a:buClr>
                <a:srgbClr val="000000"/>
              </a:buClr>
              <a:buSzPts val="1600"/>
              <a:buFont typeface="Calibri"/>
              <a:buNone/>
              <a:defRPr sz="1600"/>
            </a:lvl2pPr>
            <a:lvl3pPr marL="1371600" lvl="2" indent="-228600" algn="l">
              <a:lnSpc>
                <a:spcPct val="90000"/>
              </a:lnSpc>
              <a:spcBef>
                <a:spcPts val="1000"/>
              </a:spcBef>
              <a:spcAft>
                <a:spcPts val="0"/>
              </a:spcAft>
              <a:buClr>
                <a:srgbClr val="000000"/>
              </a:buClr>
              <a:buSzPts val="1600"/>
              <a:buFont typeface="Calibri"/>
              <a:buNone/>
              <a:defRPr sz="1600"/>
            </a:lvl3pPr>
            <a:lvl4pPr marL="1828800" lvl="3" indent="-228600" algn="l">
              <a:lnSpc>
                <a:spcPct val="90000"/>
              </a:lnSpc>
              <a:spcBef>
                <a:spcPts val="1000"/>
              </a:spcBef>
              <a:spcAft>
                <a:spcPts val="0"/>
              </a:spcAft>
              <a:buClr>
                <a:srgbClr val="000000"/>
              </a:buClr>
              <a:buSzPts val="1600"/>
              <a:buFont typeface="Calibri"/>
              <a:buNone/>
              <a:defRPr sz="1600"/>
            </a:lvl4pPr>
            <a:lvl5pPr marL="2286000" lvl="4" indent="-228600" algn="l">
              <a:lnSpc>
                <a:spcPct val="90000"/>
              </a:lnSpc>
              <a:spcBef>
                <a:spcPts val="1000"/>
              </a:spcBef>
              <a:spcAft>
                <a:spcPts val="0"/>
              </a:spcAft>
              <a:buClr>
                <a:srgbClr val="000000"/>
              </a:buClr>
              <a:buSzPts val="1600"/>
              <a:buFont typeface="Calibri"/>
              <a:buNone/>
              <a:defRPr sz="1600"/>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46" name="Google Shape;46;p10"/>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marR="0" lvl="0"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6pPr>
            <a:lvl7pPr marL="3200400" marR="0" lvl="6"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7pPr>
            <a:lvl8pPr marL="3657600" marR="0" lvl="7"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8pPr>
            <a:lvl9pPr marL="4114800" marR="0" lvl="8"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3.jpeg"/><Relationship Id="rId7" Type="http://schemas.openxmlformats.org/officeDocument/2006/relationships/diagramData" Target="../diagrams/data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diagramDrawing" Target="../diagrams/drawing1.xml"/><Relationship Id="rId5" Type="http://schemas.openxmlformats.org/officeDocument/2006/relationships/image" Target="../media/image11.png"/><Relationship Id="rId10" Type="http://schemas.openxmlformats.org/officeDocument/2006/relationships/diagramColors" Target="../diagrams/colors1.xml"/><Relationship Id="rId4" Type="http://schemas.openxmlformats.org/officeDocument/2006/relationships/image" Target="../media/image5.png"/><Relationship Id="rId9"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3.jpeg"/><Relationship Id="rId7" Type="http://schemas.openxmlformats.org/officeDocument/2006/relationships/diagramData" Target="../diagrams/data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diagramDrawing" Target="../diagrams/drawing2.xml"/><Relationship Id="rId5" Type="http://schemas.openxmlformats.org/officeDocument/2006/relationships/image" Target="../media/image11.png"/><Relationship Id="rId10" Type="http://schemas.openxmlformats.org/officeDocument/2006/relationships/diagramColors" Target="../diagrams/colors2.xml"/><Relationship Id="rId4" Type="http://schemas.openxmlformats.org/officeDocument/2006/relationships/image" Target="../media/image5.png"/><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grpSp>
        <p:nvGrpSpPr>
          <p:cNvPr id="59" name="Google Shape;59;p13"/>
          <p:cNvGrpSpPr/>
          <p:nvPr/>
        </p:nvGrpSpPr>
        <p:grpSpPr>
          <a:xfrm>
            <a:off x="0" y="0"/>
            <a:ext cx="12504115" cy="6858001"/>
            <a:chOff x="0" y="0"/>
            <a:chExt cx="12192000" cy="6858001"/>
          </a:xfrm>
        </p:grpSpPr>
        <p:sp>
          <p:nvSpPr>
            <p:cNvPr id="60" name="Google Shape;60;p13"/>
            <p:cNvSpPr/>
            <p:nvPr/>
          </p:nvSpPr>
          <p:spPr>
            <a:xfrm>
              <a:off x="0" y="0"/>
              <a:ext cx="12192000" cy="6858000"/>
            </a:xfrm>
            <a:prstGeom prst="rect">
              <a:avLst/>
            </a:prstGeom>
            <a:blipFill rotWithShape="1">
              <a:blip r:embed="rId3">
                <a:alphaModFix/>
              </a:blip>
              <a:tile tx="0" ty="0" sx="99997" sy="99997" flip="none" algn="tl"/>
            </a:blip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1" name="Google Shape;61;p13" descr="image2.png"/>
            <p:cNvPicPr preferRelativeResize="0"/>
            <p:nvPr/>
          </p:nvPicPr>
          <p:blipFill rotWithShape="1">
            <a:blip r:embed="rId4">
              <a:alphaModFix/>
            </a:blip>
            <a:srcRect/>
            <a:stretch/>
          </p:blipFill>
          <p:spPr>
            <a:xfrm>
              <a:off x="0" y="0"/>
              <a:ext cx="12191999" cy="6858001"/>
            </a:xfrm>
            <a:prstGeom prst="rect">
              <a:avLst/>
            </a:prstGeom>
            <a:noFill/>
            <a:ln>
              <a:noFill/>
            </a:ln>
          </p:spPr>
        </p:pic>
      </p:grpSp>
      <p:pic>
        <p:nvPicPr>
          <p:cNvPr id="62" name="Google Shape;62;p13" descr="Picture 3"/>
          <p:cNvPicPr preferRelativeResize="0"/>
          <p:nvPr/>
        </p:nvPicPr>
        <p:blipFill rotWithShape="1">
          <a:blip r:embed="rId5">
            <a:alphaModFix/>
          </a:blip>
          <a:srcRect/>
          <a:stretch/>
        </p:blipFill>
        <p:spPr>
          <a:xfrm>
            <a:off x="9531349" y="5703304"/>
            <a:ext cx="1322882" cy="934816"/>
          </a:xfrm>
          <a:prstGeom prst="rect">
            <a:avLst/>
          </a:prstGeom>
          <a:noFill/>
          <a:ln>
            <a:noFill/>
          </a:ln>
        </p:spPr>
      </p:pic>
      <p:pic>
        <p:nvPicPr>
          <p:cNvPr id="63" name="Google Shape;63;p13" descr="Picture 3"/>
          <p:cNvPicPr preferRelativeResize="0"/>
          <p:nvPr/>
        </p:nvPicPr>
        <p:blipFill rotWithShape="1">
          <a:blip r:embed="rId6">
            <a:alphaModFix/>
          </a:blip>
          <a:srcRect/>
          <a:stretch/>
        </p:blipFill>
        <p:spPr>
          <a:xfrm flipH="1">
            <a:off x="8558979" y="-41780"/>
            <a:ext cx="3978841" cy="2344124"/>
          </a:xfrm>
          <a:prstGeom prst="rect">
            <a:avLst/>
          </a:prstGeom>
          <a:noFill/>
          <a:ln>
            <a:noFill/>
          </a:ln>
        </p:spPr>
      </p:pic>
      <p:pic>
        <p:nvPicPr>
          <p:cNvPr id="64" name="Google Shape;64;p13" descr="Image 11"/>
          <p:cNvPicPr preferRelativeResize="0"/>
          <p:nvPr/>
        </p:nvPicPr>
        <p:blipFill rotWithShape="1">
          <a:blip r:embed="rId7">
            <a:alphaModFix/>
          </a:blip>
          <a:srcRect/>
          <a:stretch/>
        </p:blipFill>
        <p:spPr>
          <a:xfrm>
            <a:off x="1962681" y="5707210"/>
            <a:ext cx="1943102" cy="876302"/>
          </a:xfrm>
          <a:prstGeom prst="rect">
            <a:avLst/>
          </a:prstGeom>
          <a:noFill/>
          <a:ln>
            <a:noFill/>
          </a:ln>
        </p:spPr>
      </p:pic>
      <p:sp>
        <p:nvSpPr>
          <p:cNvPr id="65" name="Google Shape;65;p13"/>
          <p:cNvSpPr txBox="1">
            <a:spLocks noGrp="1"/>
          </p:cNvSpPr>
          <p:nvPr>
            <p:ph type="subTitle" idx="4294967295"/>
          </p:nvPr>
        </p:nvSpPr>
        <p:spPr>
          <a:xfrm>
            <a:off x="-8" y="2076049"/>
            <a:ext cx="11466871" cy="711600"/>
          </a:xfrm>
          <a:prstGeom prst="rect">
            <a:avLst/>
          </a:prstGeom>
          <a:noFill/>
          <a:ln>
            <a:noFill/>
          </a:ln>
        </p:spPr>
        <p:txBody>
          <a:bodyPr spcFirstLastPara="1" wrap="square" lIns="45700" tIns="45700" rIns="45700" bIns="45700" anchor="t" anchorCtr="0">
            <a:noAutofit/>
          </a:bodyPr>
          <a:lstStyle/>
          <a:p>
            <a:pPr marL="0" indent="0" algn="ctr">
              <a:lnSpc>
                <a:spcPct val="72000"/>
              </a:lnSpc>
              <a:spcBef>
                <a:spcPts val="0"/>
              </a:spcBef>
              <a:buNone/>
            </a:pPr>
            <a:endParaRPr lang="fr-FR" sz="6600"/>
          </a:p>
          <a:p>
            <a:pPr marL="0" indent="0" algn="ctr">
              <a:lnSpc>
                <a:spcPct val="72000"/>
              </a:lnSpc>
              <a:spcBef>
                <a:spcPts val="0"/>
              </a:spcBef>
              <a:buNone/>
            </a:pPr>
            <a:r>
              <a:rPr lang="fr-FR" sz="6600"/>
              <a:t>Projet intégré développement :Web java </a:t>
            </a:r>
          </a:p>
        </p:txBody>
      </p:sp>
      <p:pic>
        <p:nvPicPr>
          <p:cNvPr id="66" name="Google Shape;66;p13" descr="C:\Users\faten\Desktop\CA-19\EURACE.png"/>
          <p:cNvPicPr preferRelativeResize="0"/>
          <p:nvPr/>
        </p:nvPicPr>
        <p:blipFill rotWithShape="1">
          <a:blip r:embed="rId8">
            <a:alphaModFix/>
          </a:blip>
          <a:srcRect/>
          <a:stretch/>
        </p:blipFill>
        <p:spPr>
          <a:xfrm>
            <a:off x="4367808" y="5898412"/>
            <a:ext cx="2731193" cy="544601"/>
          </a:xfrm>
          <a:prstGeom prst="rect">
            <a:avLst/>
          </a:prstGeom>
          <a:noFill/>
          <a:ln>
            <a:noFill/>
          </a:ln>
        </p:spPr>
      </p:pic>
      <p:pic>
        <p:nvPicPr>
          <p:cNvPr id="67" name="Google Shape;67;p13" descr="C:\Users\faten\Desktop\CA-19\CGE.png"/>
          <p:cNvPicPr preferRelativeResize="0"/>
          <p:nvPr/>
        </p:nvPicPr>
        <p:blipFill rotWithShape="1">
          <a:blip r:embed="rId9">
            <a:alphaModFix/>
          </a:blip>
          <a:srcRect/>
          <a:stretch/>
        </p:blipFill>
        <p:spPr>
          <a:xfrm>
            <a:off x="7392144" y="5857579"/>
            <a:ext cx="1728192" cy="583745"/>
          </a:xfrm>
          <a:prstGeom prst="rect">
            <a:avLst/>
          </a:prstGeom>
          <a:noFill/>
          <a:ln>
            <a:noFill/>
          </a:ln>
        </p:spPr>
      </p:pic>
      <p:sp>
        <p:nvSpPr>
          <p:cNvPr id="68" name="Google Shape;68;p13"/>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1</a:t>
            </a:fld>
            <a:endParaRPr/>
          </a:p>
        </p:txBody>
      </p:sp>
      <p:sp>
        <p:nvSpPr>
          <p:cNvPr id="69" name="Google Shape;69;p13"/>
          <p:cNvSpPr txBox="1"/>
          <p:nvPr/>
        </p:nvSpPr>
        <p:spPr>
          <a:xfrm>
            <a:off x="249866" y="4773761"/>
            <a:ext cx="6629400" cy="137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888888"/>
              </a:buClr>
              <a:buSzPts val="2400"/>
              <a:buFont typeface="Calibri"/>
              <a:buNone/>
            </a:pPr>
            <a:r>
              <a:rPr lang="fr-FR" sz="2400" b="0" i="0" u="none" strike="noStrike" cap="none">
                <a:solidFill>
                  <a:srgbClr val="000000"/>
                </a:solidFill>
                <a:latin typeface="Calibri"/>
                <a:ea typeface="Calibri"/>
                <a:cs typeface="Calibri"/>
                <a:sym typeface="Calibri"/>
              </a:rPr>
              <a:t>Niveau: </a:t>
            </a:r>
            <a:r>
              <a:rPr lang="fr-FR" sz="2400">
                <a:latin typeface="Calibri"/>
                <a:ea typeface="Calibri"/>
                <a:cs typeface="Calibri"/>
                <a:sym typeface="Calibri"/>
              </a:rPr>
              <a:t>3A</a:t>
            </a:r>
            <a:endParaRPr/>
          </a:p>
          <a:p>
            <a:pPr marL="0" marR="0" lvl="0" indent="0" algn="l" rtl="0">
              <a:lnSpc>
                <a:spcPct val="100000"/>
              </a:lnSpc>
              <a:spcBef>
                <a:spcPts val="480"/>
              </a:spcBef>
              <a:spcAft>
                <a:spcPts val="0"/>
              </a:spcAft>
              <a:buClr>
                <a:srgbClr val="888888"/>
              </a:buClr>
              <a:buSzPts val="2400"/>
              <a:buFont typeface="Calibri"/>
              <a:buNone/>
            </a:pPr>
            <a:r>
              <a:rPr lang="fr-FR" sz="2400" b="0" i="0" u="none" strike="noStrike" cap="none">
                <a:solidFill>
                  <a:srgbClr val="000000"/>
                </a:solidFill>
                <a:latin typeface="Calibri"/>
                <a:ea typeface="Calibri"/>
                <a:cs typeface="Calibri"/>
                <a:sym typeface="Calibri"/>
              </a:rPr>
              <a:t>Année universitaire:  </a:t>
            </a:r>
            <a:r>
              <a:rPr lang="fr-FR" sz="2400">
                <a:latin typeface="Calibri"/>
                <a:ea typeface="Calibri"/>
                <a:cs typeface="Calibri"/>
                <a:sym typeface="Calibri"/>
              </a:rPr>
              <a:t>2025-2026</a:t>
            </a:r>
            <a:endParaRPr sz="2400" b="0" i="0" u="none" strike="noStrike" cap="none">
              <a:solidFill>
                <a:srgbClr val="000000"/>
              </a:solidFill>
              <a:latin typeface="Calibri"/>
              <a:ea typeface="Calibri"/>
              <a:cs typeface="Calibri"/>
              <a:sym typeface="Calibri"/>
            </a:endParaRPr>
          </a:p>
        </p:txBody>
      </p:sp>
      <p:pic>
        <p:nvPicPr>
          <p:cNvPr id="70" name="Google Shape;70;p13"/>
          <p:cNvPicPr preferRelativeResize="0"/>
          <p:nvPr/>
        </p:nvPicPr>
        <p:blipFill>
          <a:blip r:embed="rId10">
            <a:alphaModFix/>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136" y="85926"/>
            <a:ext cx="2615748" cy="8731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p:nvPr/>
        </p:nvSpPr>
        <p:spPr>
          <a:xfrm>
            <a:off x="0" y="-28242"/>
            <a:ext cx="12192000" cy="6886200"/>
          </a:xfrm>
          <a:prstGeom prst="rect">
            <a:avLst/>
          </a:prstGeom>
          <a:solidFill>
            <a:srgbClr val="9E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45" name="Google Shape;145;p18" descr="Picture 7"/>
          <p:cNvPicPr preferRelativeResize="0"/>
          <p:nvPr/>
        </p:nvPicPr>
        <p:blipFill rotWithShape="1">
          <a:blip r:embed="rId3">
            <a:alphaModFix/>
          </a:blip>
          <a:srcRect/>
          <a:stretch/>
        </p:blipFill>
        <p:spPr>
          <a:xfrm flipH="1">
            <a:off x="9345203" y="22220"/>
            <a:ext cx="2832470" cy="1949130"/>
          </a:xfrm>
          <a:prstGeom prst="rect">
            <a:avLst/>
          </a:prstGeom>
          <a:noFill/>
          <a:ln>
            <a:noFill/>
          </a:ln>
        </p:spPr>
      </p:pic>
      <p:sp>
        <p:nvSpPr>
          <p:cNvPr id="146" name="Google Shape;146;p18"/>
          <p:cNvSpPr txBox="1"/>
          <p:nvPr/>
        </p:nvSpPr>
        <p:spPr>
          <a:xfrm>
            <a:off x="-2396" y="2973725"/>
            <a:ext cx="12197091" cy="9234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lt1"/>
              </a:buClr>
              <a:buSzPts val="5400"/>
              <a:buFont typeface="Calibri"/>
              <a:buNone/>
            </a:pPr>
            <a:r>
              <a:rPr lang="fr-FR" sz="5400" b="1">
                <a:solidFill>
                  <a:schemeClr val="lt1"/>
                </a:solidFill>
                <a:latin typeface="Calibri"/>
                <a:ea typeface="Calibri"/>
                <a:cs typeface="Calibri"/>
                <a:sym typeface="Calibri"/>
              </a:rPr>
              <a:t>Déroulement</a:t>
            </a:r>
            <a:r>
              <a:rPr lang="fr-FR" sz="5400" b="1" i="0" u="none" strike="noStrike" cap="none">
                <a:solidFill>
                  <a:schemeClr val="lt1"/>
                </a:solidFill>
                <a:latin typeface="Calibri"/>
                <a:ea typeface="Calibri"/>
                <a:cs typeface="Calibri"/>
                <a:sym typeface="Calibri"/>
              </a:rPr>
              <a:t> </a:t>
            </a:r>
            <a:endParaRPr sz="4400" b="1" i="0" u="none" strike="noStrike" cap="none">
              <a:solidFill>
                <a:schemeClr val="lt1"/>
              </a:solidFill>
              <a:latin typeface="Calibri"/>
              <a:ea typeface="Calibri"/>
              <a:cs typeface="Calibri"/>
              <a:sym typeface="Calibri"/>
            </a:endParaRPr>
          </a:p>
        </p:txBody>
      </p:sp>
      <p:sp>
        <p:nvSpPr>
          <p:cNvPr id="147" name="Google Shape;147;p18"/>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10</a:t>
            </a:fld>
            <a:endParaRPr/>
          </a:p>
        </p:txBody>
      </p:sp>
    </p:spTree>
    <p:extLst>
      <p:ext uri="{BB962C8B-B14F-4D97-AF65-F5344CB8AC3E}">
        <p14:creationId xmlns:p14="http://schemas.microsoft.com/office/powerpoint/2010/main" val="114792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A882EDA4-B65E-9C66-D81D-73455B8F9E8F}"/>
            </a:ext>
          </a:extLst>
        </p:cNvPr>
        <p:cNvGrpSpPr/>
        <p:nvPr/>
      </p:nvGrpSpPr>
      <p:grpSpPr>
        <a:xfrm>
          <a:off x="0" y="0"/>
          <a:ext cx="0" cy="0"/>
          <a:chOff x="0" y="0"/>
          <a:chExt cx="0" cy="0"/>
        </a:xfrm>
      </p:grpSpPr>
      <p:pic>
        <p:nvPicPr>
          <p:cNvPr id="194" name="Google Shape;194;p23" descr="Picture 2">
            <a:extLst>
              <a:ext uri="{FF2B5EF4-FFF2-40B4-BE49-F238E27FC236}">
                <a16:creationId xmlns:a16="http://schemas.microsoft.com/office/drawing/2014/main" id="{5906502F-7C83-8007-E071-5F4F256C1434}"/>
              </a:ext>
            </a:extLst>
          </p:cNvPr>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195" name="Google Shape;195;p23" descr="Picture 7">
            <a:extLst>
              <a:ext uri="{FF2B5EF4-FFF2-40B4-BE49-F238E27FC236}">
                <a16:creationId xmlns:a16="http://schemas.microsoft.com/office/drawing/2014/main" id="{A81B9794-4E98-DF18-5A82-CD11433A82F8}"/>
              </a:ext>
            </a:extLst>
          </p:cNvPr>
          <p:cNvPicPr preferRelativeResize="0"/>
          <p:nvPr/>
        </p:nvPicPr>
        <p:blipFill rotWithShape="1">
          <a:blip r:embed="rId4">
            <a:alphaModFix/>
          </a:blip>
          <a:srcRect/>
          <a:stretch/>
        </p:blipFill>
        <p:spPr>
          <a:xfrm flipH="1">
            <a:off x="10360478" y="-28238"/>
            <a:ext cx="2000231" cy="1376435"/>
          </a:xfrm>
          <a:prstGeom prst="rect">
            <a:avLst/>
          </a:prstGeom>
          <a:noFill/>
          <a:ln>
            <a:noFill/>
          </a:ln>
        </p:spPr>
      </p:pic>
      <p:pic>
        <p:nvPicPr>
          <p:cNvPr id="196" name="Google Shape;196;p23">
            <a:extLst>
              <a:ext uri="{FF2B5EF4-FFF2-40B4-BE49-F238E27FC236}">
                <a16:creationId xmlns:a16="http://schemas.microsoft.com/office/drawing/2014/main" id="{2889D1B6-A7ED-E55E-05D7-2168ABE2EB0E}"/>
              </a:ext>
            </a:extLst>
          </p:cNvPr>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197" name="Google Shape;197;p23">
            <a:extLst>
              <a:ext uri="{FF2B5EF4-FFF2-40B4-BE49-F238E27FC236}">
                <a16:creationId xmlns:a16="http://schemas.microsoft.com/office/drawing/2014/main" id="{6B606B27-346D-B48E-B50E-CD0E30515581}"/>
              </a:ext>
            </a:extLst>
          </p:cNvPr>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11</a:t>
            </a:fld>
            <a:endParaRPr/>
          </a:p>
        </p:txBody>
      </p:sp>
      <p:pic>
        <p:nvPicPr>
          <p:cNvPr id="198" name="Google Shape;198;p23">
            <a:extLst>
              <a:ext uri="{FF2B5EF4-FFF2-40B4-BE49-F238E27FC236}">
                <a16:creationId xmlns:a16="http://schemas.microsoft.com/office/drawing/2014/main" id="{652A9AF5-C697-778D-B633-7378F140371F}"/>
              </a:ext>
            </a:extLst>
          </p:cNvPr>
          <p:cNvPicPr preferRelativeResize="0"/>
          <p:nvPr/>
        </p:nvPicPr>
        <p:blipFill rotWithShape="1">
          <a:blip r:embed="rId6">
            <a:alphaModFix/>
          </a:blip>
          <a:srcRect/>
          <a:stretch/>
        </p:blipFill>
        <p:spPr>
          <a:xfrm>
            <a:off x="9965100" y="6283412"/>
            <a:ext cx="1087675" cy="394000"/>
          </a:xfrm>
          <a:prstGeom prst="rect">
            <a:avLst/>
          </a:prstGeom>
          <a:noFill/>
          <a:ln>
            <a:noFill/>
          </a:ln>
        </p:spPr>
      </p:pic>
      <p:graphicFrame>
        <p:nvGraphicFramePr>
          <p:cNvPr id="2" name="Diagram 1">
            <a:extLst>
              <a:ext uri="{FF2B5EF4-FFF2-40B4-BE49-F238E27FC236}">
                <a16:creationId xmlns:a16="http://schemas.microsoft.com/office/drawing/2014/main" id="{B1FC600A-9E6C-9835-54E8-516F44E7C03F}"/>
              </a:ext>
            </a:extLst>
          </p:cNvPr>
          <p:cNvGraphicFramePr/>
          <p:nvPr/>
        </p:nvGraphicFramePr>
        <p:xfrm>
          <a:off x="1771402" y="1639783"/>
          <a:ext cx="8946077" cy="43503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35737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BA8169EC-B784-0236-34E6-3A292074122B}"/>
            </a:ext>
          </a:extLst>
        </p:cNvPr>
        <p:cNvGrpSpPr/>
        <p:nvPr/>
      </p:nvGrpSpPr>
      <p:grpSpPr>
        <a:xfrm>
          <a:off x="0" y="0"/>
          <a:ext cx="0" cy="0"/>
          <a:chOff x="0" y="0"/>
          <a:chExt cx="0" cy="0"/>
        </a:xfrm>
      </p:grpSpPr>
      <p:pic>
        <p:nvPicPr>
          <p:cNvPr id="194" name="Google Shape;194;p23" descr="Picture 2">
            <a:extLst>
              <a:ext uri="{FF2B5EF4-FFF2-40B4-BE49-F238E27FC236}">
                <a16:creationId xmlns:a16="http://schemas.microsoft.com/office/drawing/2014/main" id="{BCCE23D0-2D1B-AB02-7147-F945E7C1FB1A}"/>
              </a:ext>
            </a:extLst>
          </p:cNvPr>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195" name="Google Shape;195;p23" descr="Picture 7">
            <a:extLst>
              <a:ext uri="{FF2B5EF4-FFF2-40B4-BE49-F238E27FC236}">
                <a16:creationId xmlns:a16="http://schemas.microsoft.com/office/drawing/2014/main" id="{73AFD609-1CDB-C570-7C09-945C832FB295}"/>
              </a:ext>
            </a:extLst>
          </p:cNvPr>
          <p:cNvPicPr preferRelativeResize="0"/>
          <p:nvPr/>
        </p:nvPicPr>
        <p:blipFill rotWithShape="1">
          <a:blip r:embed="rId4">
            <a:alphaModFix/>
          </a:blip>
          <a:srcRect/>
          <a:stretch/>
        </p:blipFill>
        <p:spPr>
          <a:xfrm flipH="1">
            <a:off x="10360478" y="-28238"/>
            <a:ext cx="2000231" cy="1376435"/>
          </a:xfrm>
          <a:prstGeom prst="rect">
            <a:avLst/>
          </a:prstGeom>
          <a:noFill/>
          <a:ln>
            <a:noFill/>
          </a:ln>
        </p:spPr>
      </p:pic>
      <p:pic>
        <p:nvPicPr>
          <p:cNvPr id="196" name="Google Shape;196;p23">
            <a:extLst>
              <a:ext uri="{FF2B5EF4-FFF2-40B4-BE49-F238E27FC236}">
                <a16:creationId xmlns:a16="http://schemas.microsoft.com/office/drawing/2014/main" id="{DE5740B7-6833-42D7-DF58-D6B1F1A6CA3C}"/>
              </a:ext>
            </a:extLst>
          </p:cNvPr>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197" name="Google Shape;197;p23">
            <a:extLst>
              <a:ext uri="{FF2B5EF4-FFF2-40B4-BE49-F238E27FC236}">
                <a16:creationId xmlns:a16="http://schemas.microsoft.com/office/drawing/2014/main" id="{50B6F487-FA02-42AC-03F4-2C685D53BF84}"/>
              </a:ext>
            </a:extLst>
          </p:cNvPr>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12</a:t>
            </a:fld>
            <a:endParaRPr/>
          </a:p>
        </p:txBody>
      </p:sp>
      <p:pic>
        <p:nvPicPr>
          <p:cNvPr id="198" name="Google Shape;198;p23">
            <a:extLst>
              <a:ext uri="{FF2B5EF4-FFF2-40B4-BE49-F238E27FC236}">
                <a16:creationId xmlns:a16="http://schemas.microsoft.com/office/drawing/2014/main" id="{4F78C8F3-40AC-B9E0-2B29-AB0C8B3D048C}"/>
              </a:ext>
            </a:extLst>
          </p:cNvPr>
          <p:cNvPicPr preferRelativeResize="0"/>
          <p:nvPr/>
        </p:nvPicPr>
        <p:blipFill rotWithShape="1">
          <a:blip r:embed="rId6">
            <a:alphaModFix/>
          </a:blip>
          <a:srcRect/>
          <a:stretch/>
        </p:blipFill>
        <p:spPr>
          <a:xfrm>
            <a:off x="9965100" y="6283412"/>
            <a:ext cx="1087675" cy="394000"/>
          </a:xfrm>
          <a:prstGeom prst="rect">
            <a:avLst/>
          </a:prstGeom>
          <a:noFill/>
          <a:ln>
            <a:noFill/>
          </a:ln>
        </p:spPr>
      </p:pic>
      <p:graphicFrame>
        <p:nvGraphicFramePr>
          <p:cNvPr id="2" name="Diagram 1">
            <a:extLst>
              <a:ext uri="{FF2B5EF4-FFF2-40B4-BE49-F238E27FC236}">
                <a16:creationId xmlns:a16="http://schemas.microsoft.com/office/drawing/2014/main" id="{867A6F10-EA02-3F60-22B7-E5B2ED65AD6F}"/>
              </a:ext>
            </a:extLst>
          </p:cNvPr>
          <p:cNvGraphicFramePr/>
          <p:nvPr>
            <p:extLst>
              <p:ext uri="{D42A27DB-BD31-4B8C-83A1-F6EECF244321}">
                <p14:modId xmlns:p14="http://schemas.microsoft.com/office/powerpoint/2010/main" val="375353673"/>
              </p:ext>
            </p:extLst>
          </p:nvPr>
        </p:nvGraphicFramePr>
        <p:xfrm>
          <a:off x="1771402" y="1639783"/>
          <a:ext cx="8946077" cy="43503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86698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p:nvPr/>
        </p:nvSpPr>
        <p:spPr>
          <a:xfrm>
            <a:off x="0" y="-28242"/>
            <a:ext cx="12192000" cy="6886200"/>
          </a:xfrm>
          <a:prstGeom prst="rect">
            <a:avLst/>
          </a:prstGeom>
          <a:solidFill>
            <a:srgbClr val="9E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87" name="Google Shape;187;p22" descr="Picture 7"/>
          <p:cNvPicPr preferRelativeResize="0"/>
          <p:nvPr/>
        </p:nvPicPr>
        <p:blipFill rotWithShape="1">
          <a:blip r:embed="rId3">
            <a:alphaModFix/>
          </a:blip>
          <a:srcRect/>
          <a:stretch/>
        </p:blipFill>
        <p:spPr>
          <a:xfrm flipH="1">
            <a:off x="9345203" y="22220"/>
            <a:ext cx="2832470" cy="1949130"/>
          </a:xfrm>
          <a:prstGeom prst="rect">
            <a:avLst/>
          </a:prstGeom>
          <a:noFill/>
          <a:ln>
            <a:noFill/>
          </a:ln>
        </p:spPr>
      </p:pic>
      <p:sp>
        <p:nvSpPr>
          <p:cNvPr id="188" name="Google Shape;188;p22"/>
          <p:cNvSpPr txBox="1"/>
          <p:nvPr/>
        </p:nvSpPr>
        <p:spPr>
          <a:xfrm>
            <a:off x="338" y="2741890"/>
            <a:ext cx="12194380" cy="9234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lt1"/>
              </a:buClr>
              <a:buSzPts val="5400"/>
              <a:buFont typeface="Calibri"/>
              <a:buNone/>
            </a:pPr>
            <a:r>
              <a:rPr lang="fr-FR" sz="5400" b="1" i="0" u="none" strike="noStrike" cap="none">
                <a:solidFill>
                  <a:schemeClr val="lt1"/>
                </a:solidFill>
                <a:latin typeface="Calibri"/>
                <a:ea typeface="Calibri"/>
                <a:cs typeface="Calibri"/>
                <a:sym typeface="Calibri"/>
              </a:rPr>
              <a:t>Planning détaillé  </a:t>
            </a:r>
            <a:endParaRPr sz="4400" b="1" i="0" u="none" strike="noStrike" cap="none">
              <a:solidFill>
                <a:schemeClr val="lt1"/>
              </a:solidFill>
              <a:latin typeface="Calibri"/>
              <a:ea typeface="Calibri"/>
              <a:cs typeface="Calibri"/>
              <a:sym typeface="Calibri"/>
            </a:endParaRPr>
          </a:p>
        </p:txBody>
      </p:sp>
      <p:sp>
        <p:nvSpPr>
          <p:cNvPr id="189" name="Google Shape;189;p22"/>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4"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224" name="Google Shape;224;p24"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225" name="Google Shape;225;p24"/>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226" name="Google Shape;226;p24"/>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14</a:t>
            </a:fld>
            <a:endParaRPr/>
          </a:p>
        </p:txBody>
      </p:sp>
      <p:pic>
        <p:nvPicPr>
          <p:cNvPr id="227" name="Google Shape;227;p24"/>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228" name="Google Shape;228;p24"/>
          <p:cNvSpPr txBox="1"/>
          <p:nvPr/>
        </p:nvSpPr>
        <p:spPr>
          <a:xfrm>
            <a:off x="304800" y="1512972"/>
            <a:ext cx="12192000" cy="5410200"/>
          </a:xfrm>
          <a:prstGeom prst="rect">
            <a:avLst/>
          </a:prstGeom>
          <a:noFill/>
          <a:ln>
            <a:noFill/>
          </a:ln>
        </p:spPr>
        <p:txBody>
          <a:bodyPr spcFirstLastPara="1" wrap="square" lIns="91425" tIns="45700" rIns="91425" bIns="45700" anchor="t" anchorCtr="0">
            <a:noAutofit/>
          </a:bodyPr>
          <a:lstStyle/>
          <a:p>
            <a:pPr marL="342900" marR="0" lvl="0" indent="-165100" algn="l" rtl="0">
              <a:lnSpc>
                <a:spcPct val="100000"/>
              </a:lnSpc>
              <a:spcBef>
                <a:spcPts val="560"/>
              </a:spcBef>
              <a:spcAft>
                <a:spcPts val="0"/>
              </a:spcAft>
              <a:buClr>
                <a:schemeClr val="dk1"/>
              </a:buClr>
              <a:buSzPts val="2800"/>
              <a:buFont typeface="Arial"/>
              <a:buNone/>
            </a:pPr>
            <a:endParaRPr sz="1800" b="1"/>
          </a:p>
        </p:txBody>
      </p:sp>
      <p:sp>
        <p:nvSpPr>
          <p:cNvPr id="229" name="Google Shape;229;p24"/>
          <p:cNvSpPr txBox="1">
            <a:spLocks noGrp="1"/>
          </p:cNvSpPr>
          <p:nvPr>
            <p:ph type="title"/>
          </p:nvPr>
        </p:nvSpPr>
        <p:spPr>
          <a:xfrm>
            <a:off x="608707" y="-76200"/>
            <a:ext cx="10406100" cy="1011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fr-FR"/>
              <a:t>Répartition des séances</a:t>
            </a:r>
            <a:endParaRPr/>
          </a:p>
        </p:txBody>
      </p:sp>
      <p:sp>
        <p:nvSpPr>
          <p:cNvPr id="230" name="Google Shape;230;p24"/>
          <p:cNvSpPr/>
          <p:nvPr/>
        </p:nvSpPr>
        <p:spPr>
          <a:xfrm>
            <a:off x="986729" y="2116772"/>
            <a:ext cx="3135834" cy="427518"/>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1</a:t>
            </a:r>
            <a:endParaRPr sz="1000" b="0" i="0" u="none" strike="noStrike" cap="none">
              <a:solidFill>
                <a:srgbClr val="000000"/>
              </a:solidFill>
              <a:latin typeface="Arial"/>
              <a:ea typeface="Arial"/>
              <a:cs typeface="Arial"/>
              <a:sym typeface="Arial"/>
            </a:endParaRPr>
          </a:p>
        </p:txBody>
      </p:sp>
      <p:sp>
        <p:nvSpPr>
          <p:cNvPr id="231" name="Google Shape;231;p24"/>
          <p:cNvSpPr/>
          <p:nvPr/>
        </p:nvSpPr>
        <p:spPr>
          <a:xfrm>
            <a:off x="6853918" y="2116782"/>
            <a:ext cx="4003992" cy="508950"/>
          </a:xfrm>
          <a:custGeom>
            <a:avLst/>
            <a:gdLst/>
            <a:ahLst/>
            <a:cxnLst/>
            <a:rect l="l" t="t" r="r" b="b"/>
            <a:pathLst>
              <a:path w="21600" h="21600" extrusionOk="0">
                <a:moveTo>
                  <a:pt x="0" y="0"/>
                </a:moveTo>
                <a:lnTo>
                  <a:pt x="21599" y="0"/>
                </a:lnTo>
                <a:lnTo>
                  <a:pt x="21599"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a:t>
            </a:r>
            <a:r>
              <a:rPr lang="fr-FR" sz="1700" b="1">
                <a:latin typeface="Helvetica Neue Light"/>
                <a:ea typeface="Helvetica Neue Light"/>
                <a:cs typeface="Helvetica Neue Light"/>
                <a:sym typeface="Helvetica Neue Light"/>
              </a:rPr>
              <a:t>2</a:t>
            </a:r>
            <a:endParaRPr sz="1000" b="0" i="0" u="none" strike="noStrike" cap="none">
              <a:solidFill>
                <a:srgbClr val="000000"/>
              </a:solidFill>
              <a:latin typeface="Arial"/>
              <a:ea typeface="Arial"/>
              <a:cs typeface="Arial"/>
              <a:sym typeface="Arial"/>
            </a:endParaRPr>
          </a:p>
        </p:txBody>
      </p:sp>
      <p:sp>
        <p:nvSpPr>
          <p:cNvPr id="232" name="Google Shape;232;p24" descr="tile_paper_medgray.jpeg"/>
          <p:cNvSpPr/>
          <p:nvPr/>
        </p:nvSpPr>
        <p:spPr>
          <a:xfrm>
            <a:off x="739183" y="1270499"/>
            <a:ext cx="10865934" cy="709884"/>
          </a:xfrm>
          <a:custGeom>
            <a:avLst/>
            <a:gdLst/>
            <a:ahLst/>
            <a:cxnLst/>
            <a:rect l="l" t="t" r="r" b="b"/>
            <a:pathLst>
              <a:path w="21600" h="21600" extrusionOk="0">
                <a:moveTo>
                  <a:pt x="0" y="0"/>
                </a:moveTo>
                <a:lnTo>
                  <a:pt x="21600" y="0"/>
                </a:lnTo>
                <a:lnTo>
                  <a:pt x="21600" y="21600"/>
                </a:lnTo>
                <a:lnTo>
                  <a:pt x="0" y="21600"/>
                </a:lnTo>
                <a:lnTo>
                  <a:pt x="0" y="0"/>
                </a:lnTo>
                <a:close/>
              </a:path>
            </a:pathLst>
          </a:custGeom>
          <a:blipFill rotWithShape="1">
            <a:blip r:embed="rId7">
              <a:alphaModFix/>
            </a:blip>
            <a:tile tx="0" ty="0" sx="99997" sy="99997" flip="none" algn="tl"/>
          </a:blipFill>
          <a:ln>
            <a:noFill/>
          </a:ln>
          <a:effectLst>
            <a:outerShdw blurRad="63500" dist="25400" dir="2388352">
              <a:srgbClr val="000000">
                <a:alpha val="7725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fr-FR" sz="2300" b="1" i="0" u="none" strike="noStrike" cap="none">
                <a:solidFill>
                  <a:srgbClr val="FFFFFF"/>
                </a:solidFill>
                <a:latin typeface="Helvetica Neue Light"/>
                <a:ea typeface="Helvetica Neue Light"/>
                <a:cs typeface="Helvetica Neue Light"/>
                <a:sym typeface="Helvetica Neue Light"/>
              </a:rPr>
              <a:t>Sprint0: Etude du projet </a:t>
            </a:r>
            <a:endParaRPr sz="1000" b="0" i="0" u="none" strike="noStrike" cap="none">
              <a:solidFill>
                <a:srgbClr val="000000"/>
              </a:solidFill>
              <a:latin typeface="Arial"/>
              <a:ea typeface="Arial"/>
              <a:cs typeface="Arial"/>
              <a:sym typeface="Arial"/>
            </a:endParaRPr>
          </a:p>
        </p:txBody>
      </p:sp>
      <p:sp>
        <p:nvSpPr>
          <p:cNvPr id="233" name="Google Shape;233;p24"/>
          <p:cNvSpPr/>
          <p:nvPr/>
        </p:nvSpPr>
        <p:spPr>
          <a:xfrm>
            <a:off x="773161" y="2726729"/>
            <a:ext cx="4164210" cy="351594"/>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t>Présentation du Projet PIDEV+ des thématiques</a:t>
            </a:r>
            <a:endParaRPr sz="1000" b="0" i="0" u="none" strike="noStrike" cap="none">
              <a:solidFill>
                <a:srgbClr val="000000"/>
              </a:solidFill>
              <a:latin typeface="Arial"/>
              <a:ea typeface="Arial"/>
              <a:cs typeface="Arial"/>
              <a:sym typeface="Arial"/>
            </a:endParaRPr>
          </a:p>
        </p:txBody>
      </p:sp>
      <p:sp>
        <p:nvSpPr>
          <p:cNvPr id="234" name="Google Shape;234;p24"/>
          <p:cNvSpPr/>
          <p:nvPr/>
        </p:nvSpPr>
        <p:spPr>
          <a:xfrm>
            <a:off x="622273" y="4693596"/>
            <a:ext cx="4596210" cy="475524"/>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t>Choix de la thématique et du sujet</a:t>
            </a:r>
            <a:r>
              <a:rPr lang="fr-FR" sz="1800" b="0" i="0" u="none" strike="noStrike" cap="none">
                <a:solidFill>
                  <a:schemeClr val="dk1"/>
                </a:solidFill>
                <a:latin typeface="Helvetica Neue Light"/>
                <a:ea typeface="Helvetica Neue Light"/>
                <a:cs typeface="Helvetica Neue Light"/>
                <a:sym typeface="Helvetica Neue Light"/>
              </a:rPr>
              <a:t> </a:t>
            </a:r>
            <a:endParaRPr sz="1800" b="0" i="0" u="none" strike="noStrike" cap="none">
              <a:solidFill>
                <a:srgbClr val="000000"/>
              </a:solidFill>
              <a:latin typeface="Arial"/>
              <a:ea typeface="Arial"/>
              <a:cs typeface="Arial"/>
              <a:sym typeface="Arial"/>
            </a:endParaRPr>
          </a:p>
        </p:txBody>
      </p:sp>
      <p:sp>
        <p:nvSpPr>
          <p:cNvPr id="235" name="Google Shape;235;p24"/>
          <p:cNvSpPr/>
          <p:nvPr/>
        </p:nvSpPr>
        <p:spPr>
          <a:xfrm>
            <a:off x="5930143" y="3244334"/>
            <a:ext cx="331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6" name="Google Shape;236;p24"/>
          <p:cNvSpPr/>
          <p:nvPr/>
        </p:nvSpPr>
        <p:spPr>
          <a:xfrm>
            <a:off x="806564" y="3731601"/>
            <a:ext cx="4164210" cy="351594"/>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t>Vérification de la composition des équipes/ résolution des problèmes d’équipe (5/6 par groupes)</a:t>
            </a:r>
            <a:endParaRPr sz="1000" b="0" i="0" u="none" strike="noStrike" cap="none">
              <a:solidFill>
                <a:srgbClr val="000000"/>
              </a:solidFill>
              <a:latin typeface="Arial"/>
              <a:ea typeface="Arial"/>
              <a:cs typeface="Arial"/>
              <a:sym typeface="Arial"/>
            </a:endParaRPr>
          </a:p>
        </p:txBody>
      </p:sp>
      <p:sp>
        <p:nvSpPr>
          <p:cNvPr id="237" name="Google Shape;237;p24"/>
          <p:cNvSpPr/>
          <p:nvPr/>
        </p:nvSpPr>
        <p:spPr>
          <a:xfrm>
            <a:off x="660645" y="5676035"/>
            <a:ext cx="4329450" cy="475524"/>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1"/>
              <a:t>Création des comptes </a:t>
            </a:r>
            <a:r>
              <a:rPr lang="fr-FR" sz="1800" b="1" err="1"/>
              <a:t>github</a:t>
            </a:r>
            <a:r>
              <a:rPr lang="fr-FR" sz="1800" b="0" i="0" u="none" strike="noStrike" cap="none">
                <a:solidFill>
                  <a:schemeClr val="dk1"/>
                </a:solidFill>
                <a:latin typeface="Helvetica Neue Light"/>
                <a:ea typeface="Helvetica Neue Light"/>
                <a:cs typeface="Helvetica Neue Light"/>
                <a:sym typeface="Helvetica Neue Light"/>
              </a:rPr>
              <a:t> </a:t>
            </a:r>
            <a:endParaRPr sz="1800" b="0" i="0" u="none" strike="noStrike" cap="none">
              <a:solidFill>
                <a:schemeClr val="dk1"/>
              </a:solidFill>
              <a:latin typeface="Helvetica Neue Light"/>
              <a:ea typeface="Helvetica Neue Light"/>
              <a:cs typeface="Helvetica Neue Light"/>
              <a:sym typeface="Helvetica Neue Light"/>
            </a:endParaRPr>
          </a:p>
        </p:txBody>
      </p:sp>
      <p:sp>
        <p:nvSpPr>
          <p:cNvPr id="238" name="Google Shape;238;p24"/>
          <p:cNvSpPr/>
          <p:nvPr/>
        </p:nvSpPr>
        <p:spPr>
          <a:xfrm>
            <a:off x="7146595" y="3591762"/>
            <a:ext cx="4329450" cy="951048"/>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fr-FR" sz="1800" b="0" i="0" u="none" strike="noStrike" cap="none">
                <a:solidFill>
                  <a:schemeClr val="dk1"/>
                </a:solidFill>
                <a:latin typeface="Helvetica Neue Light"/>
                <a:ea typeface="Helvetica Neue Light"/>
                <a:cs typeface="Helvetica Neue Light"/>
                <a:sym typeface="Helvetica Neue Light"/>
              </a:rPr>
              <a:t>   </a:t>
            </a:r>
            <a:endParaRPr sz="1800" b="0" i="0" u="none" strike="noStrike" cap="none">
              <a:solidFill>
                <a:srgbClr val="000000"/>
              </a:solidFill>
              <a:latin typeface="Arial"/>
              <a:ea typeface="Arial"/>
              <a:cs typeface="Arial"/>
              <a:sym typeface="Arial"/>
            </a:endParaRPr>
          </a:p>
        </p:txBody>
      </p:sp>
      <p:sp>
        <p:nvSpPr>
          <p:cNvPr id="3" name="Google Shape;230;p24">
            <a:extLst>
              <a:ext uri="{FF2B5EF4-FFF2-40B4-BE49-F238E27FC236}">
                <a16:creationId xmlns:a16="http://schemas.microsoft.com/office/drawing/2014/main" id="{5DC3CF26-0EA1-8A61-4B1F-A18FB817D2B1}"/>
              </a:ext>
            </a:extLst>
          </p:cNvPr>
          <p:cNvSpPr/>
          <p:nvPr/>
        </p:nvSpPr>
        <p:spPr>
          <a:xfrm>
            <a:off x="7281511" y="3905815"/>
            <a:ext cx="3135834" cy="427518"/>
          </a:xfrm>
          <a:custGeom>
            <a:avLst/>
            <a:gdLst/>
            <a:ahLst/>
            <a:cxnLst/>
            <a:rect l="l" t="t" r="r" b="b"/>
            <a:pathLst>
              <a:path w="21600" h="21600" extrusionOk="0">
                <a:moveTo>
                  <a:pt x="0" y="0"/>
                </a:moveTo>
                <a:lnTo>
                  <a:pt x="21600" y="0"/>
                </a:lnTo>
                <a:lnTo>
                  <a:pt x="21600" y="21599"/>
                </a:lnTo>
                <a:lnTo>
                  <a:pt x="0" y="21599"/>
                </a:lnTo>
                <a:lnTo>
                  <a:pt x="0" y="0"/>
                </a:lnTo>
                <a:close/>
              </a:path>
            </a:pathLst>
          </a:custGeom>
          <a:solidFill>
            <a:srgbClr val="7030A0"/>
          </a:solidFill>
          <a:ln/>
        </p:spPr>
        <p:style>
          <a:lnRef idx="1">
            <a:schemeClr val="accent6"/>
          </a:lnRef>
          <a:fillRef idx="3">
            <a:schemeClr val="accent6"/>
          </a:fillRef>
          <a:effectRef idx="2">
            <a:schemeClr val="accent6"/>
          </a:effectRef>
          <a:fontRef idx="minor">
            <a:schemeClr val="lt1"/>
          </a:fontRef>
        </p:style>
        <p:txBody>
          <a:bodyPr spcFirstLastPara="1" wrap="square" lIns="35700" tIns="35700" rIns="35700" bIns="35700" anchor="ctr" anchorCtr="0">
            <a:noAutofit/>
          </a:bodyPr>
          <a:lstStyle/>
          <a:p>
            <a:pPr algn="ctr">
              <a:buSzPts val="1700"/>
            </a:pPr>
            <a:r>
              <a:rPr lang="fr-FR" sz="1700" b="1">
                <a:latin typeface="Helvetica Neue Light"/>
              </a:rPr>
              <a:t>Validation Soft </a:t>
            </a:r>
            <a:r>
              <a:rPr lang="fr-FR" sz="1700" b="1" err="1">
                <a:latin typeface="Helvetica Neue Light"/>
              </a:rPr>
              <a:t>Skills</a:t>
            </a:r>
            <a:endParaRPr lang="fr-FR" sz="1700" b="1" i="0" u="none" strike="noStrike" cap="none" err="1">
              <a:solidFill>
                <a:srgbClr val="000000"/>
              </a:solidFill>
              <a:latin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 name="Google Shape;223;p24" descr="Picture 2">
            <a:extLst>
              <a:ext uri="{FF2B5EF4-FFF2-40B4-BE49-F238E27FC236}">
                <a16:creationId xmlns:a16="http://schemas.microsoft.com/office/drawing/2014/main" id="{6D9D4030-9A1F-7F83-005B-5190BD848E43}"/>
              </a:ext>
            </a:extLst>
          </p:cNvPr>
          <p:cNvPicPr preferRelativeResize="0"/>
          <p:nvPr/>
        </p:nvPicPr>
        <p:blipFill rotWithShape="1">
          <a:blip r:embed="rId3">
            <a:alphaModFix/>
          </a:blip>
          <a:srcRect/>
          <a:stretch/>
        </p:blipFill>
        <p:spPr>
          <a:xfrm>
            <a:off x="-3894" y="-28242"/>
            <a:ext cx="12364591" cy="6886241"/>
          </a:xfrm>
          <a:prstGeom prst="rect">
            <a:avLst/>
          </a:prstGeom>
          <a:noFill/>
          <a:ln>
            <a:noFill/>
          </a:ln>
        </p:spPr>
      </p:pic>
      <p:sp>
        <p:nvSpPr>
          <p:cNvPr id="354" name="Google Shape;354;p29"/>
          <p:cNvSpPr/>
          <p:nvPr/>
        </p:nvSpPr>
        <p:spPr>
          <a:xfrm>
            <a:off x="773161" y="2726729"/>
            <a:ext cx="4164192" cy="351595"/>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a:p>
            <a:pPr indent="152396">
              <a:buSzPts val="1800"/>
            </a:pPr>
            <a:endParaRPr sz="1600">
              <a:latin typeface="Helvetica Neue"/>
              <a:ea typeface="Helvetica Neue"/>
              <a:cs typeface="Helvetica Neue"/>
              <a:sym typeface="Helvetica Neue"/>
            </a:endParaRPr>
          </a:p>
        </p:txBody>
      </p:sp>
      <p:sp>
        <p:nvSpPr>
          <p:cNvPr id="355" name="Google Shape;355;p29"/>
          <p:cNvSpPr/>
          <p:nvPr/>
        </p:nvSpPr>
        <p:spPr>
          <a:xfrm>
            <a:off x="739184" y="4684565"/>
            <a:ext cx="4596192" cy="475524"/>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a:buSzPts val="1400"/>
            </a:pPr>
            <a:endParaRPr sz="1867"/>
          </a:p>
        </p:txBody>
      </p:sp>
      <p:sp>
        <p:nvSpPr>
          <p:cNvPr id="356" name="Google Shape;356;p29"/>
          <p:cNvSpPr/>
          <p:nvPr/>
        </p:nvSpPr>
        <p:spPr>
          <a:xfrm>
            <a:off x="2600131" y="3440797"/>
            <a:ext cx="8624251" cy="351595"/>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a:buSzPts val="1400"/>
            </a:pPr>
            <a:endParaRPr sz="1867">
              <a:latin typeface="Helvetica Neue Light"/>
              <a:ea typeface="Helvetica Neue Light"/>
              <a:cs typeface="Helvetica Neue Light"/>
              <a:sym typeface="Helvetica Neue Light"/>
            </a:endParaRPr>
          </a:p>
          <a:p>
            <a:pPr>
              <a:buSzPts val="1400"/>
            </a:pPr>
            <a:endParaRPr sz="1867">
              <a:latin typeface="Helvetica Neue Light"/>
              <a:ea typeface="Helvetica Neue Light"/>
              <a:cs typeface="Helvetica Neue Light"/>
              <a:sym typeface="Helvetica Neue Light"/>
            </a:endParaRPr>
          </a:p>
          <a:p>
            <a:pPr>
              <a:buSzPts val="1400"/>
            </a:pPr>
            <a:endParaRPr sz="1867">
              <a:latin typeface="Helvetica Neue Light"/>
              <a:ea typeface="Helvetica Neue Light"/>
              <a:cs typeface="Helvetica Neue Light"/>
              <a:sym typeface="Helvetica Neue Light"/>
            </a:endParaRPr>
          </a:p>
          <a:p>
            <a:pPr>
              <a:buSzPts val="1400"/>
            </a:pPr>
            <a:endParaRPr sz="1867">
              <a:latin typeface="Calibri" panose="020F0502020204030204" pitchFamily="34" charset="0"/>
              <a:ea typeface="Calibri" panose="020F0502020204030204" pitchFamily="34" charset="0"/>
              <a:cs typeface="Calibri" panose="020F0502020204030204" pitchFamily="34" charset="0"/>
              <a:sym typeface="Helvetica Neue Light"/>
            </a:endParaRPr>
          </a:p>
          <a:p>
            <a:pPr>
              <a:buSzPts val="1400"/>
            </a:pPr>
            <a:endParaRPr sz="1867">
              <a:latin typeface="Calibri" panose="020F0502020204030204" pitchFamily="34" charset="0"/>
              <a:ea typeface="Calibri" panose="020F0502020204030204" pitchFamily="34" charset="0"/>
              <a:cs typeface="Calibri" panose="020F0502020204030204" pitchFamily="34" charset="0"/>
              <a:sym typeface="Helvetica Neue Light"/>
            </a:endParaRPr>
          </a:p>
          <a:p>
            <a:r>
              <a:rPr lang="fr-FR" sz="2100">
                <a:solidFill>
                  <a:schemeClr val="dk1"/>
                </a:solidFill>
                <a:latin typeface="Calibri"/>
                <a:ea typeface="Calibri"/>
                <a:cs typeface="Calibri"/>
              </a:rPr>
              <a:t>Présentation : 15 min /équipes :  </a:t>
            </a:r>
            <a:endParaRPr lang="en-US" sz="2100">
              <a:solidFill>
                <a:schemeClr val="dk1"/>
              </a:solidFill>
              <a:latin typeface="Calibri"/>
              <a:ea typeface="Calibri"/>
              <a:cs typeface="Calibri"/>
            </a:endParaRPr>
          </a:p>
          <a:p>
            <a:pPr marL="380365" indent="-380365">
              <a:buFont typeface="Arial,Sans-Serif"/>
              <a:buChar char="•"/>
            </a:pPr>
            <a:r>
              <a:rPr lang="fr-FR" sz="2100">
                <a:solidFill>
                  <a:schemeClr val="dk1"/>
                </a:solidFill>
                <a:latin typeface="Calibri"/>
                <a:ea typeface="Calibri"/>
                <a:cs typeface="Calibri"/>
              </a:rPr>
              <a:t>Problématique + étude de l'existant</a:t>
            </a:r>
            <a:endParaRPr lang="en-US" sz="2100">
              <a:solidFill>
                <a:schemeClr val="dk1"/>
              </a:solidFill>
              <a:latin typeface="Calibri"/>
              <a:ea typeface="Calibri"/>
              <a:cs typeface="Calibri"/>
            </a:endParaRPr>
          </a:p>
          <a:p>
            <a:pPr marL="380365" indent="-380365">
              <a:buFont typeface="Arial,Sans-Serif"/>
              <a:buChar char="•"/>
            </a:pPr>
            <a:r>
              <a:rPr lang="fr-FR" sz="2100">
                <a:solidFill>
                  <a:schemeClr val="dk1"/>
                </a:solidFill>
                <a:latin typeface="Calibri"/>
                <a:ea typeface="Calibri"/>
                <a:cs typeface="Calibri"/>
              </a:rPr>
              <a:t>Critique de l’existant</a:t>
            </a:r>
            <a:endParaRPr lang="en-US" sz="2100">
              <a:solidFill>
                <a:schemeClr val="dk1"/>
              </a:solidFill>
              <a:latin typeface="Calibri"/>
              <a:ea typeface="Calibri"/>
              <a:cs typeface="Calibri"/>
            </a:endParaRPr>
          </a:p>
          <a:p>
            <a:pPr marL="380365" indent="-380365">
              <a:buFont typeface="Arial,Sans-Serif"/>
              <a:buChar char="•"/>
            </a:pPr>
            <a:r>
              <a:rPr lang="fr-FR" sz="2100">
                <a:solidFill>
                  <a:schemeClr val="dk1"/>
                </a:solidFill>
                <a:latin typeface="Calibri"/>
                <a:ea typeface="Calibri"/>
                <a:cs typeface="Calibri"/>
              </a:rPr>
              <a:t>Solution proposée </a:t>
            </a:r>
            <a:endParaRPr lang="en-US" sz="2100">
              <a:solidFill>
                <a:schemeClr val="dk1"/>
              </a:solidFill>
              <a:latin typeface="Calibri"/>
              <a:ea typeface="Calibri"/>
              <a:cs typeface="Calibri"/>
            </a:endParaRPr>
          </a:p>
          <a:p>
            <a:pPr marL="380365" indent="-380365">
              <a:buFont typeface="Arial,Sans-Serif"/>
              <a:buChar char="•"/>
            </a:pPr>
            <a:r>
              <a:rPr lang="fr-FR" sz="2100">
                <a:solidFill>
                  <a:schemeClr val="dk1"/>
                </a:solidFill>
                <a:latin typeface="Calibri"/>
                <a:ea typeface="Calibri"/>
                <a:cs typeface="Calibri"/>
              </a:rPr>
              <a:t>Identification des acteurs </a:t>
            </a:r>
            <a:endParaRPr lang="en-US" sz="2100">
              <a:solidFill>
                <a:schemeClr val="dk1"/>
              </a:solidFill>
              <a:latin typeface="Calibri"/>
              <a:ea typeface="Calibri"/>
              <a:cs typeface="Calibri"/>
            </a:endParaRPr>
          </a:p>
          <a:p>
            <a:pPr marL="380365" indent="-380365">
              <a:buFont typeface="Arial,Sans-Serif"/>
              <a:buChar char="•"/>
            </a:pPr>
            <a:r>
              <a:rPr lang="fr-FR" sz="2100">
                <a:solidFill>
                  <a:schemeClr val="dk1"/>
                </a:solidFill>
                <a:latin typeface="Calibri"/>
                <a:ea typeface="Calibri"/>
                <a:cs typeface="Calibri"/>
              </a:rPr>
              <a:t>Spécifications fonctionnelles: Besoins fonctionnels + non fonctionnels</a:t>
            </a:r>
            <a:endParaRPr lang="en-US" sz="2100">
              <a:solidFill>
                <a:schemeClr val="dk1"/>
              </a:solidFill>
              <a:latin typeface="Calibri"/>
              <a:ea typeface="Calibri"/>
              <a:cs typeface="Calibri"/>
            </a:endParaRPr>
          </a:p>
          <a:p>
            <a:pPr marL="380365" indent="-346710">
              <a:buFont typeface="Arial,Sans-Serif"/>
              <a:buChar char="•"/>
            </a:pPr>
            <a:r>
              <a:rPr lang="fr-FR" sz="2100">
                <a:solidFill>
                  <a:schemeClr val="dk1"/>
                </a:solidFill>
                <a:latin typeface="Calibri"/>
                <a:ea typeface="Calibri"/>
                <a:cs typeface="Calibri"/>
              </a:rPr>
              <a:t>Les modules (</a:t>
            </a:r>
            <a:r>
              <a:rPr lang="fr-FR" sz="2100" err="1">
                <a:solidFill>
                  <a:schemeClr val="dk1"/>
                </a:solidFill>
                <a:latin typeface="Calibri"/>
                <a:ea typeface="Calibri"/>
                <a:cs typeface="Calibri"/>
              </a:rPr>
              <a:t>exp</a:t>
            </a:r>
            <a:r>
              <a:rPr lang="fr-FR" sz="2100">
                <a:solidFill>
                  <a:schemeClr val="dk1"/>
                </a:solidFill>
                <a:latin typeface="Calibri"/>
                <a:ea typeface="Calibri"/>
                <a:cs typeface="Calibri"/>
              </a:rPr>
              <a:t>: gestion des utilisateurs, gestion des produits…) +répartition des taches</a:t>
            </a:r>
            <a:endParaRPr lang="en-US" sz="2100">
              <a:solidFill>
                <a:schemeClr val="dk1"/>
              </a:solidFill>
              <a:latin typeface="Calibri"/>
              <a:ea typeface="Calibri"/>
              <a:cs typeface="Calibri"/>
            </a:endParaRPr>
          </a:p>
          <a:p>
            <a:pPr marL="380365" indent="-380365">
              <a:buFont typeface="Arial,Sans-Serif"/>
              <a:buChar char="•"/>
            </a:pPr>
            <a:r>
              <a:rPr lang="fr-FR" sz="2100">
                <a:solidFill>
                  <a:schemeClr val="dk1"/>
                </a:solidFill>
                <a:latin typeface="Calibri"/>
                <a:ea typeface="Calibri"/>
                <a:cs typeface="Calibri"/>
              </a:rPr>
              <a:t>Exemples de quelques maquettes pour l’application web, java (</a:t>
            </a:r>
            <a:r>
              <a:rPr lang="fr-FR" sz="2100" err="1">
                <a:solidFill>
                  <a:schemeClr val="dk1"/>
                </a:solidFill>
                <a:latin typeface="Calibri"/>
                <a:ea typeface="Calibri"/>
                <a:cs typeface="Calibri"/>
              </a:rPr>
              <a:t>exp</a:t>
            </a:r>
            <a:r>
              <a:rPr lang="fr-FR" sz="2100">
                <a:solidFill>
                  <a:schemeClr val="dk1"/>
                </a:solidFill>
                <a:latin typeface="Calibri"/>
                <a:ea typeface="Calibri"/>
                <a:cs typeface="Calibri"/>
              </a:rPr>
              <a:t> d outils Adobe XD, </a:t>
            </a:r>
            <a:r>
              <a:rPr lang="fr-FR" sz="2100" err="1">
                <a:solidFill>
                  <a:schemeClr val="dk1"/>
                </a:solidFill>
                <a:latin typeface="Calibri"/>
                <a:ea typeface="Calibri"/>
                <a:cs typeface="Calibri"/>
              </a:rPr>
              <a:t>Figma</a:t>
            </a:r>
            <a:r>
              <a:rPr lang="fr-FR" sz="2100">
                <a:solidFill>
                  <a:schemeClr val="dk1"/>
                </a:solidFill>
                <a:latin typeface="Calibri"/>
                <a:ea typeface="Calibri"/>
                <a:cs typeface="Calibri"/>
              </a:rPr>
              <a:t>…)+ Chartes graphiques (les codes couleurs , logo …)</a:t>
            </a:r>
          </a:p>
          <a:p>
            <a:pPr marL="380365" indent="-380365">
              <a:buFont typeface="Arial,Sans-Serif"/>
              <a:buChar char="•"/>
            </a:pPr>
            <a:r>
              <a:rPr lang="fr-FR" sz="2100">
                <a:solidFill>
                  <a:schemeClr val="dk1"/>
                </a:solidFill>
                <a:latin typeface="Calibri"/>
                <a:ea typeface="Calibri"/>
                <a:cs typeface="Calibri"/>
              </a:rPr>
              <a:t>Diagramme de classes (optionnel)</a:t>
            </a:r>
            <a:endParaRPr lang="fr-FR"/>
          </a:p>
        </p:txBody>
      </p:sp>
      <p:sp>
        <p:nvSpPr>
          <p:cNvPr id="357" name="Google Shape;357;p29"/>
          <p:cNvSpPr/>
          <p:nvPr/>
        </p:nvSpPr>
        <p:spPr>
          <a:xfrm>
            <a:off x="660645" y="5438273"/>
            <a:ext cx="4329432" cy="475524"/>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a:buSzPts val="1400"/>
            </a:pPr>
            <a:endParaRPr sz="1867">
              <a:solidFill>
                <a:schemeClr val="dk1"/>
              </a:solidFill>
              <a:latin typeface="Helvetica Neue Light"/>
              <a:ea typeface="Helvetica Neue Light"/>
              <a:cs typeface="Helvetica Neue Light"/>
              <a:sym typeface="Helvetica Neue Light"/>
            </a:endParaRPr>
          </a:p>
        </p:txBody>
      </p:sp>
      <p:sp>
        <p:nvSpPr>
          <p:cNvPr id="358" name="Google Shape;358;p29"/>
          <p:cNvSpPr/>
          <p:nvPr/>
        </p:nvSpPr>
        <p:spPr>
          <a:xfrm>
            <a:off x="2701682" y="3738427"/>
            <a:ext cx="3433665" cy="697627"/>
          </a:xfrm>
          <a:prstGeom prst="rect">
            <a:avLst/>
          </a:prstGeom>
          <a:noFill/>
          <a:ln>
            <a:noFill/>
          </a:ln>
        </p:spPr>
        <p:txBody>
          <a:bodyPr spcFirstLastPara="1" wrap="square" lIns="121900" tIns="60933" rIns="121900" bIns="60933" anchor="t" anchorCtr="0">
            <a:noAutofit/>
          </a:bodyPr>
          <a:lstStyle/>
          <a:p>
            <a:pPr>
              <a:buSzPts val="1400"/>
            </a:pPr>
            <a:r>
              <a:rPr lang="fr-FR" sz="1867"/>
              <a:t>   </a:t>
            </a:r>
            <a:br>
              <a:rPr lang="fr-FR" sz="1867"/>
            </a:br>
            <a:endParaRPr sz="1867"/>
          </a:p>
        </p:txBody>
      </p:sp>
      <p:sp>
        <p:nvSpPr>
          <p:cNvPr id="359" name="Google Shape;359;p29"/>
          <p:cNvSpPr/>
          <p:nvPr/>
        </p:nvSpPr>
        <p:spPr>
          <a:xfrm>
            <a:off x="5939760" y="3223817"/>
            <a:ext cx="312480" cy="410369"/>
          </a:xfrm>
          <a:prstGeom prst="rect">
            <a:avLst/>
          </a:prstGeom>
          <a:noFill/>
          <a:ln>
            <a:noFill/>
          </a:ln>
        </p:spPr>
        <p:txBody>
          <a:bodyPr spcFirstLastPara="1" wrap="square" lIns="121900" tIns="60933" rIns="121900" bIns="60933" anchor="t" anchorCtr="0">
            <a:noAutofit/>
          </a:bodyPr>
          <a:lstStyle/>
          <a:p>
            <a:pPr>
              <a:buSzPts val="1400"/>
            </a:pPr>
            <a:r>
              <a:rPr lang="fr-FR" sz="1867"/>
              <a:t> </a:t>
            </a:r>
            <a:endParaRPr sz="1867"/>
          </a:p>
        </p:txBody>
      </p:sp>
      <p:sp>
        <p:nvSpPr>
          <p:cNvPr id="360" name="Google Shape;360;p29"/>
          <p:cNvSpPr txBox="1">
            <a:spLocks noGrp="1"/>
          </p:cNvSpPr>
          <p:nvPr>
            <p:ph type="sldNum" idx="12"/>
          </p:nvPr>
        </p:nvSpPr>
        <p:spPr>
          <a:xfrm>
            <a:off x="11107346" y="6533825"/>
            <a:ext cx="360797" cy="276959"/>
          </a:xfrm>
          <a:prstGeom prst="rect">
            <a:avLst/>
          </a:prstGeom>
          <a:noFill/>
          <a:ln>
            <a:noFill/>
          </a:ln>
        </p:spPr>
        <p:txBody>
          <a:bodyPr spcFirstLastPara="1" wrap="square" lIns="45700" tIns="45700" rIns="45700" bIns="45700" anchor="ctr" anchorCtr="0">
            <a:spAutoFit/>
          </a:bodyPr>
          <a:lstStyle/>
          <a:p>
            <a:fld id="{00000000-1234-1234-1234-123412341234}" type="slidenum">
              <a:rPr lang="fr-FR"/>
              <a:pPr/>
              <a:t>15</a:t>
            </a:fld>
            <a:endParaRPr/>
          </a:p>
        </p:txBody>
      </p:sp>
      <p:pic>
        <p:nvPicPr>
          <p:cNvPr id="5" name="Google Shape;224;p24" descr="Picture 7">
            <a:extLst>
              <a:ext uri="{FF2B5EF4-FFF2-40B4-BE49-F238E27FC236}">
                <a16:creationId xmlns:a16="http://schemas.microsoft.com/office/drawing/2014/main" id="{F5D29EBA-E5FF-9850-B732-483B42B01DCC}"/>
              </a:ext>
            </a:extLst>
          </p:cNvPr>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sp>
        <p:nvSpPr>
          <p:cNvPr id="353" name="Google Shape;353;p29" descr="tile_paper_medgray.jpeg"/>
          <p:cNvSpPr/>
          <p:nvPr/>
        </p:nvSpPr>
        <p:spPr>
          <a:xfrm>
            <a:off x="506789" y="1331861"/>
            <a:ext cx="10865941" cy="709911"/>
          </a:xfrm>
          <a:custGeom>
            <a:avLst/>
            <a:gdLst/>
            <a:ahLst/>
            <a:cxnLst/>
            <a:rect l="l" t="t" r="r" b="b"/>
            <a:pathLst>
              <a:path w="21600" h="21600" extrusionOk="0">
                <a:moveTo>
                  <a:pt x="0" y="0"/>
                </a:moveTo>
                <a:lnTo>
                  <a:pt x="21600" y="0"/>
                </a:lnTo>
                <a:lnTo>
                  <a:pt x="21600" y="21600"/>
                </a:lnTo>
                <a:lnTo>
                  <a:pt x="0" y="21600"/>
                </a:lnTo>
                <a:lnTo>
                  <a:pt x="0" y="0"/>
                </a:lnTo>
                <a:close/>
              </a:path>
            </a:pathLst>
          </a:custGeom>
          <a:blipFill rotWithShape="1">
            <a:blip r:embed="rId5">
              <a:alphaModFix/>
            </a:blip>
            <a:tile tx="0" ty="0" sx="100000" sy="100000" flip="none" algn="tl"/>
          </a:blipFill>
          <a:ln>
            <a:noFill/>
          </a:ln>
          <a:effectLst>
            <a:outerShdw blurRad="63500" dist="25400" dir="2388352">
              <a:srgbClr val="000000">
                <a:alpha val="75686"/>
              </a:srgbClr>
            </a:outerShdw>
          </a:effectLst>
        </p:spPr>
        <p:txBody>
          <a:bodyPr spcFirstLastPara="1" wrap="square" lIns="35700" tIns="35700" rIns="35700" bIns="35700" anchor="ctr" anchorCtr="0">
            <a:noAutofit/>
          </a:bodyPr>
          <a:lstStyle/>
          <a:p>
            <a:pPr algn="ctr">
              <a:buSzPts val="1700"/>
            </a:pPr>
            <a:r>
              <a:rPr lang="fr-FR" sz="2267" b="1">
                <a:solidFill>
                  <a:srgbClr val="FFFFFF"/>
                </a:solidFill>
                <a:latin typeface="Helvetica Neue Light"/>
                <a:ea typeface="Helvetica Neue Light"/>
                <a:cs typeface="Helvetica Neue Light"/>
                <a:sym typeface="Helvetica Neue Light"/>
              </a:rPr>
              <a:t>Travail à faire pour S2 </a:t>
            </a:r>
            <a:endParaRPr sz="1067"/>
          </a:p>
        </p:txBody>
      </p:sp>
      <p:pic>
        <p:nvPicPr>
          <p:cNvPr id="7" name="Google Shape;225;p24">
            <a:extLst>
              <a:ext uri="{FF2B5EF4-FFF2-40B4-BE49-F238E27FC236}">
                <a16:creationId xmlns:a16="http://schemas.microsoft.com/office/drawing/2014/main" id="{B51EB752-C560-DA74-77E1-DB86A5F243A0}"/>
              </a:ext>
            </a:extLst>
          </p:cNvPr>
          <p:cNvPicPr preferRelativeResize="0"/>
          <p:nvPr/>
        </p:nvPicPr>
        <p:blipFill rotWithShape="1">
          <a:blip r:embed="rId6">
            <a:alphaModFix/>
          </a:blip>
          <a:srcRect/>
          <a:stretch/>
        </p:blipFill>
        <p:spPr>
          <a:xfrm>
            <a:off x="0" y="142853"/>
            <a:ext cx="780427" cy="579781"/>
          </a:xfrm>
          <a:prstGeom prst="rect">
            <a:avLst/>
          </a:prstGeom>
          <a:noFill/>
          <a:ln>
            <a:noFill/>
          </a:ln>
        </p:spPr>
      </p:pic>
      <p:sp>
        <p:nvSpPr>
          <p:cNvPr id="2" name="Google Shape;229;p24">
            <a:extLst>
              <a:ext uri="{FF2B5EF4-FFF2-40B4-BE49-F238E27FC236}">
                <a16:creationId xmlns:a16="http://schemas.microsoft.com/office/drawing/2014/main" id="{8A3F700E-6769-A3E5-53DC-1192EA66A6A8}"/>
              </a:ext>
            </a:extLst>
          </p:cNvPr>
          <p:cNvSpPr txBox="1">
            <a:spLocks noGrp="1"/>
          </p:cNvSpPr>
          <p:nvPr/>
        </p:nvSpPr>
        <p:spPr>
          <a:xfrm>
            <a:off x="663924" y="-76200"/>
            <a:ext cx="10406100" cy="1011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9pPr>
          </a:lstStyle>
          <a:p>
            <a:pPr algn="ctr">
              <a:lnSpc>
                <a:spcPct val="100000"/>
              </a:lnSpc>
              <a:buSzPts val="1400"/>
            </a:pPr>
            <a:r>
              <a:rPr lang="fr-FR"/>
              <a:t>Travail demandé pour S2</a:t>
            </a:r>
          </a:p>
        </p:txBody>
      </p:sp>
      <p:pic>
        <p:nvPicPr>
          <p:cNvPr id="6" name="Google Shape;227;p24">
            <a:extLst>
              <a:ext uri="{FF2B5EF4-FFF2-40B4-BE49-F238E27FC236}">
                <a16:creationId xmlns:a16="http://schemas.microsoft.com/office/drawing/2014/main" id="{4005FE6F-0863-E930-954A-C6956BE0522D}"/>
              </a:ext>
            </a:extLst>
          </p:cNvPr>
          <p:cNvPicPr preferRelativeResize="0"/>
          <p:nvPr/>
        </p:nvPicPr>
        <p:blipFill rotWithShape="1">
          <a:blip r:embed="rId7">
            <a:alphaModFix/>
          </a:blip>
          <a:srcRect/>
          <a:stretch/>
        </p:blipFill>
        <p:spPr>
          <a:xfrm>
            <a:off x="9965100" y="6283412"/>
            <a:ext cx="1087675" cy="39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5"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244" name="Google Shape;244;p25" descr="Picture 7"/>
          <p:cNvPicPr preferRelativeResize="0"/>
          <p:nvPr/>
        </p:nvPicPr>
        <p:blipFill rotWithShape="1">
          <a:blip r:embed="rId4">
            <a:alphaModFix/>
          </a:blip>
          <a:srcRect/>
          <a:stretch/>
        </p:blipFill>
        <p:spPr>
          <a:xfrm flipH="1">
            <a:off x="10303721" y="-24910"/>
            <a:ext cx="2000231" cy="1376435"/>
          </a:xfrm>
          <a:prstGeom prst="rect">
            <a:avLst/>
          </a:prstGeom>
          <a:noFill/>
          <a:ln>
            <a:noFill/>
          </a:ln>
        </p:spPr>
      </p:pic>
      <p:pic>
        <p:nvPicPr>
          <p:cNvPr id="245" name="Google Shape;245;p25"/>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246" name="Google Shape;246;p25"/>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16</a:t>
            </a:fld>
            <a:endParaRPr/>
          </a:p>
        </p:txBody>
      </p:sp>
      <p:pic>
        <p:nvPicPr>
          <p:cNvPr id="247" name="Google Shape;247;p25"/>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248" name="Google Shape;248;p25"/>
          <p:cNvSpPr txBox="1">
            <a:spLocks noGrp="1"/>
          </p:cNvSpPr>
          <p:nvPr>
            <p:ph type="body" idx="1"/>
          </p:nvPr>
        </p:nvSpPr>
        <p:spPr>
          <a:xfrm>
            <a:off x="188686" y="1126658"/>
            <a:ext cx="12063351" cy="4678500"/>
          </a:xfrm>
          <a:prstGeom prst="rect">
            <a:avLst/>
          </a:prstGeom>
          <a:noFill/>
          <a:ln>
            <a:noFill/>
          </a:ln>
        </p:spPr>
        <p:txBody>
          <a:bodyPr spcFirstLastPara="1" wrap="square" lIns="91425" tIns="45700" rIns="91425" bIns="45700" anchor="t" anchorCtr="0">
            <a:noAutofit/>
          </a:bodyPr>
          <a:lstStyle/>
          <a:p>
            <a:pPr marL="342900" lvl="0" indent="-165100" algn="l" rtl="0">
              <a:lnSpc>
                <a:spcPct val="100000"/>
              </a:lnSpc>
              <a:spcBef>
                <a:spcPts val="0"/>
              </a:spcBef>
              <a:spcAft>
                <a:spcPts val="0"/>
              </a:spcAft>
              <a:buClr>
                <a:schemeClr val="dk1"/>
              </a:buClr>
              <a:buSzPts val="2800"/>
              <a:buNone/>
            </a:pPr>
            <a:endParaRPr sz="2400"/>
          </a:p>
        </p:txBody>
      </p:sp>
      <p:sp>
        <p:nvSpPr>
          <p:cNvPr id="250" name="Google Shape;250;p25"/>
          <p:cNvSpPr txBox="1">
            <a:spLocks noGrp="1"/>
          </p:cNvSpPr>
          <p:nvPr>
            <p:ph type="title"/>
          </p:nvPr>
        </p:nvSpPr>
        <p:spPr>
          <a:xfrm>
            <a:off x="599522" y="1"/>
            <a:ext cx="10406100" cy="838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fr-FR"/>
              <a:t>Répartition des séances</a:t>
            </a:r>
            <a:endParaRPr/>
          </a:p>
        </p:txBody>
      </p:sp>
      <p:sp>
        <p:nvSpPr>
          <p:cNvPr id="251" name="Google Shape;251;p25"/>
          <p:cNvSpPr/>
          <p:nvPr/>
        </p:nvSpPr>
        <p:spPr>
          <a:xfrm>
            <a:off x="190256" y="3653652"/>
            <a:ext cx="2135700" cy="351594"/>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algn="ctr"/>
            <a:r>
              <a:rPr lang="fr-FR" sz="2000" b="1">
                <a:solidFill>
                  <a:schemeClr val="dk1"/>
                </a:solidFill>
              </a:rPr>
              <a:t>Workshop JDBC </a:t>
            </a:r>
            <a:endParaRPr lang="en-US" sz="2000">
              <a:solidFill>
                <a:schemeClr val="dk1"/>
              </a:solidFill>
            </a:endParaRPr>
          </a:p>
          <a:p>
            <a:pPr algn="ctr"/>
            <a:r>
              <a:rPr lang="fr-FR" sz="1600" b="1">
                <a:solidFill>
                  <a:schemeClr val="dk1"/>
                </a:solidFill>
              </a:rPr>
              <a:t>Validation Base De </a:t>
            </a:r>
            <a:r>
              <a:rPr lang="fr-FR" sz="1600" b="1">
                <a:solidFill>
                  <a:schemeClr val="dk1"/>
                </a:solidFill>
                <a:sym typeface="Helvetica Neue Light"/>
              </a:rPr>
              <a:t>donnée</a:t>
            </a:r>
            <a:endParaRPr>
              <a:solidFill>
                <a:schemeClr val="dk1"/>
              </a:solidFill>
            </a:endParaRPr>
          </a:p>
        </p:txBody>
      </p:sp>
      <p:sp>
        <p:nvSpPr>
          <p:cNvPr id="252" name="Google Shape;252;p25"/>
          <p:cNvSpPr/>
          <p:nvPr/>
        </p:nvSpPr>
        <p:spPr>
          <a:xfrm>
            <a:off x="53579" y="2114831"/>
            <a:ext cx="2409048" cy="35159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a:latin typeface="Helvetica Neue Light"/>
                <a:ea typeface="Helvetica Neue Light"/>
                <a:cs typeface="Helvetica Neue Light"/>
                <a:sym typeface="Helvetica Neue Light"/>
              </a:rPr>
              <a:t>Séance3</a:t>
            </a:r>
            <a:endParaRPr sz="1000" b="0" i="0" u="none" strike="noStrike" cap="none">
              <a:solidFill>
                <a:srgbClr val="000000"/>
              </a:solidFill>
              <a:latin typeface="Arial"/>
              <a:ea typeface="Arial"/>
              <a:cs typeface="Arial"/>
              <a:sym typeface="Arial"/>
            </a:endParaRPr>
          </a:p>
        </p:txBody>
      </p:sp>
      <p:sp>
        <p:nvSpPr>
          <p:cNvPr id="253" name="Google Shape;253;p25"/>
          <p:cNvSpPr/>
          <p:nvPr/>
        </p:nvSpPr>
        <p:spPr>
          <a:xfrm>
            <a:off x="2664268" y="2100928"/>
            <a:ext cx="2306394" cy="35159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a:latin typeface="Helvetica Neue Light"/>
                <a:ea typeface="Helvetica Neue Light"/>
                <a:cs typeface="Helvetica Neue Light"/>
                <a:sym typeface="Helvetica Neue Light"/>
              </a:rPr>
              <a:t>Séance4</a:t>
            </a:r>
            <a:endParaRPr sz="1000" b="0" i="0" u="none" strike="noStrike" cap="none">
              <a:solidFill>
                <a:srgbClr val="000000"/>
              </a:solidFill>
              <a:latin typeface="Arial"/>
              <a:ea typeface="Arial"/>
              <a:cs typeface="Arial"/>
              <a:sym typeface="Arial"/>
            </a:endParaRPr>
          </a:p>
        </p:txBody>
      </p:sp>
      <p:sp>
        <p:nvSpPr>
          <p:cNvPr id="254" name="Google Shape;254;p25" descr="tile_paper_medgray.jpeg"/>
          <p:cNvSpPr/>
          <p:nvPr/>
        </p:nvSpPr>
        <p:spPr>
          <a:xfrm>
            <a:off x="184702" y="1130135"/>
            <a:ext cx="11815470" cy="709884"/>
          </a:xfrm>
          <a:custGeom>
            <a:avLst/>
            <a:gdLst/>
            <a:ahLst/>
            <a:cxnLst/>
            <a:rect l="l" t="t" r="r" b="b"/>
            <a:pathLst>
              <a:path w="21600" h="21600" extrusionOk="0">
                <a:moveTo>
                  <a:pt x="0" y="0"/>
                </a:moveTo>
                <a:lnTo>
                  <a:pt x="21600" y="0"/>
                </a:lnTo>
                <a:lnTo>
                  <a:pt x="21600" y="21600"/>
                </a:lnTo>
                <a:lnTo>
                  <a:pt x="0" y="21600"/>
                </a:lnTo>
                <a:lnTo>
                  <a:pt x="0" y="0"/>
                </a:lnTo>
                <a:close/>
              </a:path>
            </a:pathLst>
          </a:custGeom>
          <a:blipFill rotWithShape="1">
            <a:blip r:embed="rId7">
              <a:alphaModFix/>
            </a:blip>
            <a:tile tx="0" ty="0" sx="99997" sy="99997" flip="none" algn="tl"/>
          </a:blipFill>
          <a:ln>
            <a:noFill/>
          </a:ln>
          <a:effectLst>
            <a:outerShdw blurRad="63500" dist="25400" dir="2388352">
              <a:srgbClr val="000000">
                <a:alpha val="7725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fr-FR" sz="2300" b="1" i="0" u="none" strike="noStrike" cap="none" dirty="0">
                <a:solidFill>
                  <a:srgbClr val="FFFFFF"/>
                </a:solidFill>
                <a:latin typeface="Helvetica Neue Light"/>
                <a:ea typeface="Helvetica Neue Light"/>
                <a:cs typeface="Helvetica Neue Light"/>
                <a:sym typeface="Helvetica Neue Light"/>
              </a:rPr>
              <a:t>Sprint Java  (lot 1 3A1-&gt;</a:t>
            </a:r>
            <a:r>
              <a:rPr lang="fr-FR" sz="2300" b="1" dirty="0">
                <a:solidFill>
                  <a:srgbClr val="FFFFFF"/>
                </a:solidFill>
                <a:latin typeface="Helvetica Neue Light"/>
                <a:ea typeface="Helvetica Neue Light"/>
                <a:cs typeface="Helvetica Neue Light"/>
                <a:sym typeface="Helvetica Neue Light"/>
              </a:rPr>
              <a:t>3A32</a:t>
            </a:r>
            <a:r>
              <a:rPr lang="fr-FR" sz="2300" b="1" i="0" u="none" strike="noStrike" cap="none" dirty="0">
                <a:solidFill>
                  <a:srgbClr val="FFFFFF"/>
                </a:solidFill>
                <a:latin typeface="Helvetica Neue Light"/>
                <a:ea typeface="Helvetica Neue Light"/>
                <a:cs typeface="Helvetica Neue Light"/>
                <a:sym typeface="Helvetica Neue Light"/>
              </a:rPr>
              <a:t>) </a:t>
            </a:r>
            <a:endParaRPr sz="1000" b="0" i="0" u="none" strike="noStrike" cap="none" dirty="0">
              <a:solidFill>
                <a:srgbClr val="000000"/>
              </a:solidFill>
              <a:latin typeface="Arial"/>
              <a:ea typeface="Arial"/>
              <a:cs typeface="Arial"/>
              <a:sym typeface="Arial"/>
            </a:endParaRPr>
          </a:p>
        </p:txBody>
      </p:sp>
      <p:sp>
        <p:nvSpPr>
          <p:cNvPr id="255" name="Google Shape;255;p25"/>
          <p:cNvSpPr/>
          <p:nvPr/>
        </p:nvSpPr>
        <p:spPr>
          <a:xfrm>
            <a:off x="5237397" y="2114843"/>
            <a:ext cx="2500038" cy="35159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a:t>
            </a:r>
            <a:r>
              <a:rPr lang="fr-FR" sz="1700" b="1">
                <a:latin typeface="Helvetica Neue Light"/>
                <a:ea typeface="Helvetica Neue Light"/>
                <a:cs typeface="Helvetica Neue Light"/>
                <a:sym typeface="Helvetica Neue Light"/>
              </a:rPr>
              <a:t>5</a:t>
            </a:r>
            <a:endParaRPr sz="1000" b="0" i="0" u="none" strike="noStrike" cap="none">
              <a:solidFill>
                <a:srgbClr val="000000"/>
              </a:solidFill>
              <a:latin typeface="Arial"/>
              <a:ea typeface="Arial"/>
              <a:cs typeface="Arial"/>
              <a:sym typeface="Arial"/>
            </a:endParaRPr>
          </a:p>
        </p:txBody>
      </p:sp>
      <p:sp>
        <p:nvSpPr>
          <p:cNvPr id="256" name="Google Shape;256;p25"/>
          <p:cNvSpPr/>
          <p:nvPr/>
        </p:nvSpPr>
        <p:spPr>
          <a:xfrm>
            <a:off x="7953222" y="2100880"/>
            <a:ext cx="1814238" cy="37940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a:t>
            </a:r>
            <a:r>
              <a:rPr lang="fr-FR" sz="1700" b="1">
                <a:solidFill>
                  <a:schemeClr val="dk1"/>
                </a:solidFill>
                <a:latin typeface="Helvetica Neue Light"/>
                <a:ea typeface="Helvetica Neue Light"/>
                <a:cs typeface="Helvetica Neue Light"/>
                <a:sym typeface="Helvetica Neue Light"/>
              </a:rPr>
              <a:t>6</a:t>
            </a:r>
            <a:endParaRPr sz="1000" b="0" i="0" u="none" strike="noStrike" cap="none">
              <a:solidFill>
                <a:srgbClr val="000000"/>
              </a:solidFill>
              <a:latin typeface="Arial"/>
              <a:ea typeface="Arial"/>
              <a:cs typeface="Arial"/>
              <a:sym typeface="Arial"/>
            </a:endParaRPr>
          </a:p>
        </p:txBody>
      </p:sp>
      <p:sp>
        <p:nvSpPr>
          <p:cNvPr id="257" name="Google Shape;257;p25"/>
          <p:cNvSpPr/>
          <p:nvPr/>
        </p:nvSpPr>
        <p:spPr>
          <a:xfrm>
            <a:off x="8092542" y="3090123"/>
            <a:ext cx="1872558" cy="166984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lgn="ctr"/>
            <a:r>
              <a:rPr lang="fr-FR" sz="2000" b="1">
                <a:solidFill>
                  <a:schemeClr val="dk1"/>
                </a:solidFill>
              </a:rPr>
              <a:t>Suivi (FA/API/</a:t>
            </a:r>
            <a:endParaRPr lang="en-US" sz="2000">
              <a:solidFill>
                <a:schemeClr val="dk1"/>
              </a:solidFill>
            </a:endParaRPr>
          </a:p>
          <a:p>
            <a:pPr algn="ctr"/>
            <a:r>
              <a:rPr lang="fr-FR" sz="2000" b="1">
                <a:solidFill>
                  <a:schemeClr val="dk1"/>
                </a:solidFill>
              </a:rPr>
              <a:t>Utilisation de l'IA)</a:t>
            </a:r>
            <a:endParaRPr lang="en-US" sz="2000">
              <a:solidFill>
                <a:schemeClr val="dk1"/>
              </a:solidFill>
            </a:endParaRPr>
          </a:p>
          <a:p>
            <a:pPr marL="0" marR="0" lvl="0" indent="0" algn="ctr">
              <a:lnSpc>
                <a:spcPct val="100000"/>
              </a:lnSpc>
              <a:spcBef>
                <a:spcPts val="0"/>
              </a:spcBef>
              <a:spcAft>
                <a:spcPts val="0"/>
              </a:spcAft>
              <a:buSzPts val="2000"/>
              <a:buFont typeface="Arial"/>
              <a:buNone/>
            </a:pPr>
            <a:endParaRPr lang="fr-FR" sz="2000" b="1" i="0" u="none" strike="noStrike" cap="none">
              <a:solidFill>
                <a:schemeClr val="dk1"/>
              </a:solidFill>
              <a:latin typeface="Arial"/>
              <a:ea typeface="Arial"/>
              <a:cs typeface="Arial"/>
            </a:endParaRPr>
          </a:p>
        </p:txBody>
      </p:sp>
      <p:sp>
        <p:nvSpPr>
          <p:cNvPr id="258" name="Google Shape;258;p25"/>
          <p:cNvSpPr/>
          <p:nvPr/>
        </p:nvSpPr>
        <p:spPr>
          <a:xfrm>
            <a:off x="2462627" y="2909034"/>
            <a:ext cx="2461644" cy="166984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lgn="ctr"/>
            <a:r>
              <a:rPr lang="fr-FR" sz="2000" b="1" dirty="0">
                <a:solidFill>
                  <a:schemeClr val="dk1"/>
                </a:solidFill>
              </a:rPr>
              <a:t>Workshop Test unitaire  &amp; GUI en Java FX</a:t>
            </a:r>
            <a:endParaRPr lang="en-US" sz="2000" dirty="0">
              <a:solidFill>
                <a:schemeClr val="dk1"/>
              </a:solidFill>
            </a:endParaRPr>
          </a:p>
          <a:p>
            <a:pPr algn="ctr"/>
            <a:r>
              <a:rPr lang="fr-FR" sz="1600" b="1" dirty="0">
                <a:solidFill>
                  <a:schemeClr val="dk1"/>
                </a:solidFill>
              </a:rPr>
              <a:t>Suivi </a:t>
            </a:r>
            <a:r>
              <a:rPr lang="fr-FR" sz="1600" b="1" dirty="0" err="1">
                <a:solidFill>
                  <a:schemeClr val="dk1"/>
                </a:solidFill>
              </a:rPr>
              <a:t>Crud</a:t>
            </a:r>
            <a:r>
              <a:rPr lang="fr-FR" sz="1600" b="1" dirty="0">
                <a:solidFill>
                  <a:schemeClr val="dk1"/>
                </a:solidFill>
              </a:rPr>
              <a:t> + architecture</a:t>
            </a:r>
            <a:endParaRPr dirty="0">
              <a:solidFill>
                <a:schemeClr val="dk1"/>
              </a:solidFill>
            </a:endParaRPr>
          </a:p>
        </p:txBody>
      </p:sp>
      <p:sp>
        <p:nvSpPr>
          <p:cNvPr id="259" name="Google Shape;259;p25"/>
          <p:cNvSpPr/>
          <p:nvPr/>
        </p:nvSpPr>
        <p:spPr>
          <a:xfrm>
            <a:off x="9739824" y="2651463"/>
            <a:ext cx="2461698" cy="166984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lgn="ctr"/>
            <a:r>
              <a:rPr lang="fr-FR" sz="2000" b="1" i="0" u="none" strike="noStrike" cap="none">
                <a:solidFill>
                  <a:schemeClr val="dk1"/>
                </a:solidFill>
                <a:latin typeface="Arial"/>
                <a:ea typeface="Arial"/>
                <a:cs typeface="Arial"/>
                <a:sym typeface="Arial"/>
              </a:rPr>
              <a:t>Suivi noté</a:t>
            </a:r>
            <a:endParaRPr lang="en-US" sz="2000">
              <a:solidFill>
                <a:schemeClr val="dk1"/>
              </a:solidFill>
            </a:endParaRPr>
          </a:p>
          <a:p>
            <a:pPr algn="ctr"/>
            <a:r>
              <a:rPr lang="fr-FR" sz="2000" b="1">
                <a:solidFill>
                  <a:schemeClr val="dk1"/>
                </a:solidFill>
              </a:rPr>
              <a:t>travail final</a:t>
            </a:r>
            <a:endParaRPr lang="en-US" sz="2000">
              <a:solidFill>
                <a:schemeClr val="dk1"/>
              </a:solidFill>
            </a:endParaRPr>
          </a:p>
          <a:p>
            <a:pPr marL="0" marR="0" lvl="0" indent="0" algn="ctr">
              <a:lnSpc>
                <a:spcPct val="100000"/>
              </a:lnSpc>
              <a:spcBef>
                <a:spcPts val="0"/>
              </a:spcBef>
              <a:spcAft>
                <a:spcPts val="0"/>
              </a:spcAft>
              <a:buSzPts val="2000"/>
              <a:buFont typeface="Arial"/>
              <a:buNone/>
            </a:pPr>
            <a:endParaRPr lang="fr-FR" sz="2000" b="1" i="0" u="none" strike="noStrike" cap="none">
              <a:solidFill>
                <a:schemeClr val="dk1"/>
              </a:solidFill>
              <a:latin typeface="Arial"/>
              <a:ea typeface="Arial"/>
              <a:cs typeface="Arial"/>
            </a:endParaRPr>
          </a:p>
        </p:txBody>
      </p:sp>
      <p:sp>
        <p:nvSpPr>
          <p:cNvPr id="260" name="Google Shape;260;p25"/>
          <p:cNvSpPr/>
          <p:nvPr/>
        </p:nvSpPr>
        <p:spPr>
          <a:xfrm>
            <a:off x="9881786" y="3928006"/>
            <a:ext cx="2461698" cy="166984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a:solidFill>
                  <a:schemeClr val="dk1"/>
                </a:solidFill>
                <a:latin typeface="Arial"/>
                <a:ea typeface="Arial"/>
                <a:cs typeface="Arial"/>
                <a:sym typeface="Arial"/>
              </a:rPr>
              <a:t>Validation Intégration entre membre d’équipe</a:t>
            </a:r>
            <a:r>
              <a:rPr lang="fr-FR" sz="2000" b="1">
                <a:solidFill>
                  <a:schemeClr val="dk1"/>
                </a:solidFill>
              </a:rPr>
              <a:t> Java </a:t>
            </a:r>
            <a:endParaRPr sz="2000" b="0" i="0" u="none" strike="noStrike" cap="none">
              <a:solidFill>
                <a:srgbClr val="000000"/>
              </a:solidFill>
              <a:latin typeface="Arial"/>
              <a:ea typeface="Arial"/>
              <a:cs typeface="Arial"/>
              <a:sym typeface="Arial"/>
            </a:endParaRPr>
          </a:p>
        </p:txBody>
      </p:sp>
      <p:sp>
        <p:nvSpPr>
          <p:cNvPr id="261" name="Google Shape;261;p25"/>
          <p:cNvSpPr/>
          <p:nvPr/>
        </p:nvSpPr>
        <p:spPr>
          <a:xfrm>
            <a:off x="9881786" y="2119429"/>
            <a:ext cx="2177766" cy="37940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a:t>
            </a:r>
            <a:r>
              <a:rPr lang="fr-FR" sz="1700" b="1">
                <a:solidFill>
                  <a:schemeClr val="dk1"/>
                </a:solidFill>
                <a:latin typeface="Helvetica Neue Light"/>
                <a:ea typeface="Helvetica Neue Light"/>
                <a:cs typeface="Helvetica Neue Light"/>
                <a:sym typeface="Helvetica Neue Light"/>
              </a:rPr>
              <a:t>7</a:t>
            </a:r>
            <a:endParaRPr sz="1000" b="0" i="0" u="none" strike="noStrike" cap="none">
              <a:solidFill>
                <a:srgbClr val="000000"/>
              </a:solidFill>
              <a:latin typeface="Arial"/>
              <a:ea typeface="Arial"/>
              <a:cs typeface="Arial"/>
              <a:sym typeface="Arial"/>
            </a:endParaRPr>
          </a:p>
        </p:txBody>
      </p:sp>
      <p:sp>
        <p:nvSpPr>
          <p:cNvPr id="262" name="Google Shape;262;p25"/>
          <p:cNvSpPr/>
          <p:nvPr/>
        </p:nvSpPr>
        <p:spPr>
          <a:xfrm>
            <a:off x="5321743" y="3091004"/>
            <a:ext cx="2461644" cy="166984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lgn="ctr"/>
            <a:r>
              <a:rPr lang="fr-FR" sz="2000" b="1">
                <a:solidFill>
                  <a:schemeClr val="dk1"/>
                </a:solidFill>
              </a:rPr>
              <a:t>Suivi noté</a:t>
            </a:r>
            <a:r>
              <a:rPr lang="fr-FR" sz="2000" b="1" i="0" u="none" strike="noStrike" cap="none">
                <a:solidFill>
                  <a:schemeClr val="dk1"/>
                </a:solidFill>
                <a:latin typeface="Arial"/>
                <a:ea typeface="Arial"/>
                <a:cs typeface="Arial"/>
                <a:sym typeface="Arial"/>
              </a:rPr>
              <a:t> </a:t>
            </a:r>
            <a:r>
              <a:rPr lang="fr-FR" sz="2000" b="1" i="0" u="none" strike="noStrike" cap="none" err="1">
                <a:solidFill>
                  <a:schemeClr val="dk1"/>
                </a:solidFill>
                <a:latin typeface="Arial"/>
                <a:ea typeface="Arial"/>
                <a:cs typeface="Arial"/>
                <a:sym typeface="Arial"/>
              </a:rPr>
              <a:t>CRUD</a:t>
            </a:r>
            <a:r>
              <a:rPr lang="fr-FR" sz="2000" b="1" err="1">
                <a:solidFill>
                  <a:schemeClr val="dk1"/>
                </a:solidFill>
              </a:rPr>
              <a:t>+contrôle</a:t>
            </a:r>
            <a:r>
              <a:rPr lang="fr-FR" sz="2000" b="1">
                <a:solidFill>
                  <a:schemeClr val="dk1"/>
                </a:solidFill>
              </a:rPr>
              <a:t> de </a:t>
            </a:r>
            <a:r>
              <a:rPr lang="fr-FR" sz="2000" b="1" err="1">
                <a:solidFill>
                  <a:schemeClr val="dk1"/>
                </a:solidFill>
              </a:rPr>
              <a:t>Saisie+GUI</a:t>
            </a:r>
            <a:endParaRPr lang="fr-FR" sz="2000" err="1">
              <a:solidFill>
                <a:schemeClr val="dk1"/>
              </a:solidFill>
            </a:endParaRPr>
          </a:p>
          <a:p>
            <a:pPr marL="0" marR="0" lvl="0" indent="0" algn="ctr">
              <a:lnSpc>
                <a:spcPct val="100000"/>
              </a:lnSpc>
              <a:spcBef>
                <a:spcPts val="0"/>
              </a:spcBef>
              <a:spcAft>
                <a:spcPts val="0"/>
              </a:spcAft>
              <a:buSzPts val="2000"/>
              <a:buFont typeface="Arial"/>
              <a:buNone/>
            </a:pPr>
            <a:endParaRPr lang="fr-FR" sz="2000" b="1" i="0" u="none" strike="noStrike" cap="none">
              <a:solidFill>
                <a:schemeClr val="dk1"/>
              </a:solidFill>
              <a:latin typeface="Arial"/>
              <a:ea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6"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268" name="Google Shape;268;p26"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269" name="Google Shape;269;p26"/>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270" name="Google Shape;270;p26"/>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17</a:t>
            </a:fld>
            <a:endParaRPr/>
          </a:p>
        </p:txBody>
      </p:sp>
      <p:pic>
        <p:nvPicPr>
          <p:cNvPr id="271" name="Google Shape;271;p26"/>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272" name="Google Shape;272;p26"/>
          <p:cNvSpPr txBox="1">
            <a:spLocks noGrp="1"/>
          </p:cNvSpPr>
          <p:nvPr>
            <p:ph type="body" idx="1"/>
          </p:nvPr>
        </p:nvSpPr>
        <p:spPr>
          <a:xfrm>
            <a:off x="406400" y="1126658"/>
            <a:ext cx="11954297" cy="4678500"/>
          </a:xfrm>
          <a:prstGeom prst="rect">
            <a:avLst/>
          </a:prstGeom>
          <a:noFill/>
          <a:ln>
            <a:noFill/>
          </a:ln>
        </p:spPr>
        <p:txBody>
          <a:bodyPr spcFirstLastPara="1" wrap="square" lIns="91425" tIns="45700" rIns="91425" bIns="45700" anchor="t" anchorCtr="0">
            <a:noAutofit/>
          </a:bodyPr>
          <a:lstStyle/>
          <a:p>
            <a:pPr marL="342900" lvl="0" indent="-165100" algn="l" rtl="0">
              <a:lnSpc>
                <a:spcPct val="100000"/>
              </a:lnSpc>
              <a:spcBef>
                <a:spcPts val="0"/>
              </a:spcBef>
              <a:spcAft>
                <a:spcPts val="0"/>
              </a:spcAft>
              <a:buClr>
                <a:schemeClr val="dk1"/>
              </a:buClr>
              <a:buSzPts val="2800"/>
              <a:buNone/>
            </a:pPr>
            <a:endParaRPr sz="2400"/>
          </a:p>
        </p:txBody>
      </p:sp>
      <p:sp>
        <p:nvSpPr>
          <p:cNvPr id="273" name="Google Shape;273;p26"/>
          <p:cNvSpPr txBox="1"/>
          <p:nvPr/>
        </p:nvSpPr>
        <p:spPr>
          <a:xfrm>
            <a:off x="304800" y="2133600"/>
            <a:ext cx="12192000" cy="5410200"/>
          </a:xfrm>
          <a:prstGeom prst="rect">
            <a:avLst/>
          </a:prstGeom>
          <a:noFill/>
          <a:ln>
            <a:noFill/>
          </a:ln>
        </p:spPr>
        <p:txBody>
          <a:bodyPr spcFirstLastPara="1" wrap="square" lIns="91425" tIns="45700" rIns="91425" bIns="45700" anchor="t" anchorCtr="0">
            <a:noAutofit/>
          </a:bodyPr>
          <a:lstStyle/>
          <a:p>
            <a:pPr marL="342900" marR="0" lvl="0" indent="-165100" algn="l" rtl="0">
              <a:lnSpc>
                <a:spcPct val="100000"/>
              </a:lnSpc>
              <a:spcBef>
                <a:spcPts val="56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274" name="Google Shape;274;p26"/>
          <p:cNvSpPr txBox="1">
            <a:spLocks noGrp="1"/>
          </p:cNvSpPr>
          <p:nvPr>
            <p:ph type="title"/>
          </p:nvPr>
        </p:nvSpPr>
        <p:spPr>
          <a:xfrm>
            <a:off x="599522" y="1"/>
            <a:ext cx="10406100" cy="838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fr-FR"/>
              <a:t>Répartition des séances</a:t>
            </a:r>
            <a:endParaRPr/>
          </a:p>
        </p:txBody>
      </p:sp>
      <p:sp>
        <p:nvSpPr>
          <p:cNvPr id="275" name="Google Shape;275;p26"/>
          <p:cNvSpPr/>
          <p:nvPr/>
        </p:nvSpPr>
        <p:spPr>
          <a:xfrm>
            <a:off x="249596" y="2987290"/>
            <a:ext cx="2533263" cy="1511157"/>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342900" indent="-342900">
              <a:buSzPts val="2000"/>
              <a:buChar char="•"/>
            </a:pPr>
            <a:r>
              <a:rPr lang="fr-FR" sz="2000" b="1">
                <a:solidFill>
                  <a:schemeClr val="dk1"/>
                </a:solidFill>
              </a:rPr>
              <a:t>Coaching</a:t>
            </a:r>
          </a:p>
          <a:p>
            <a:pPr marL="342900" indent="-342900">
              <a:buSzPts val="2000"/>
              <a:buChar char="•"/>
            </a:pPr>
            <a:r>
              <a:rPr lang="fr-FR" sz="2000" b="1">
                <a:solidFill>
                  <a:schemeClr val="dk1"/>
                </a:solidFill>
              </a:rPr>
              <a:t>Création du projet sur GIT, intégration </a:t>
            </a:r>
            <a:r>
              <a:rPr lang="fr-FR" sz="2000" b="1" err="1">
                <a:solidFill>
                  <a:schemeClr val="dk1"/>
                </a:solidFill>
              </a:rPr>
              <a:t>template</a:t>
            </a:r>
            <a:r>
              <a:rPr lang="fr-FR" sz="2000" b="1">
                <a:solidFill>
                  <a:schemeClr val="dk1"/>
                </a:solidFill>
              </a:rPr>
              <a:t>  </a:t>
            </a:r>
            <a:r>
              <a:rPr lang="fr-FR" sz="2000" b="1" err="1">
                <a:solidFill>
                  <a:schemeClr val="dk1"/>
                </a:solidFill>
              </a:rPr>
              <a:t>Front-office</a:t>
            </a:r>
            <a:r>
              <a:rPr lang="fr-FR" sz="2000" b="1">
                <a:solidFill>
                  <a:schemeClr val="dk1"/>
                </a:solidFill>
              </a:rPr>
              <a:t> et backoffice et création base de données</a:t>
            </a:r>
            <a:endParaRPr lang="fr-FR">
              <a:solidFill>
                <a:schemeClr val="dk1"/>
              </a:solidFill>
            </a:endParaRPr>
          </a:p>
        </p:txBody>
      </p:sp>
      <p:sp>
        <p:nvSpPr>
          <p:cNvPr id="276" name="Google Shape;276;p26"/>
          <p:cNvSpPr/>
          <p:nvPr/>
        </p:nvSpPr>
        <p:spPr>
          <a:xfrm>
            <a:off x="244079" y="1780562"/>
            <a:ext cx="2409048" cy="35159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a:t>
            </a:r>
            <a:r>
              <a:rPr lang="fr-FR" sz="1700" b="1">
                <a:latin typeface="Helvetica Neue Light"/>
                <a:ea typeface="Helvetica Neue Light"/>
                <a:cs typeface="Helvetica Neue Light"/>
                <a:sym typeface="Helvetica Neue Light"/>
              </a:rPr>
              <a:t>8</a:t>
            </a:r>
            <a:endParaRPr sz="1000" b="0" i="0" u="none" strike="noStrike" cap="none">
              <a:solidFill>
                <a:srgbClr val="000000"/>
              </a:solidFill>
              <a:latin typeface="Arial"/>
              <a:ea typeface="Arial"/>
              <a:cs typeface="Arial"/>
              <a:sym typeface="Arial"/>
            </a:endParaRPr>
          </a:p>
        </p:txBody>
      </p:sp>
      <p:sp>
        <p:nvSpPr>
          <p:cNvPr id="277" name="Google Shape;277;p26"/>
          <p:cNvSpPr/>
          <p:nvPr/>
        </p:nvSpPr>
        <p:spPr>
          <a:xfrm>
            <a:off x="2793540" y="1775215"/>
            <a:ext cx="2297916" cy="35159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a:t>
            </a:r>
            <a:r>
              <a:rPr lang="fr-FR" sz="1700" b="1">
                <a:latin typeface="Helvetica Neue Light"/>
                <a:ea typeface="Helvetica Neue Light"/>
                <a:cs typeface="Helvetica Neue Light"/>
                <a:sym typeface="Helvetica Neue Light"/>
              </a:rPr>
              <a:t>9</a:t>
            </a:r>
            <a:endParaRPr sz="1000" b="0" i="0" u="none" strike="noStrike" cap="none">
              <a:solidFill>
                <a:srgbClr val="000000"/>
              </a:solidFill>
              <a:latin typeface="Arial"/>
              <a:ea typeface="Arial"/>
              <a:cs typeface="Arial"/>
              <a:sym typeface="Arial"/>
            </a:endParaRPr>
          </a:p>
        </p:txBody>
      </p:sp>
      <p:sp>
        <p:nvSpPr>
          <p:cNvPr id="278" name="Google Shape;278;p26"/>
          <p:cNvSpPr/>
          <p:nvPr/>
        </p:nvSpPr>
        <p:spPr>
          <a:xfrm>
            <a:off x="5229997" y="3077396"/>
            <a:ext cx="2134242" cy="351594"/>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Helvetica Neue Light"/>
              <a:ea typeface="Helvetica Neue Light"/>
              <a:cs typeface="Helvetica Neue Light"/>
              <a:sym typeface="Helvetica Neue Light"/>
            </a:endParaRPr>
          </a:p>
        </p:txBody>
      </p:sp>
      <p:sp>
        <p:nvSpPr>
          <p:cNvPr id="279" name="Google Shape;279;p26" descr="tile_paper_medgray.jpeg"/>
          <p:cNvSpPr/>
          <p:nvPr/>
        </p:nvSpPr>
        <p:spPr>
          <a:xfrm>
            <a:off x="233036" y="1021522"/>
            <a:ext cx="11815470" cy="709884"/>
          </a:xfrm>
          <a:custGeom>
            <a:avLst/>
            <a:gdLst/>
            <a:ahLst/>
            <a:cxnLst/>
            <a:rect l="l" t="t" r="r" b="b"/>
            <a:pathLst>
              <a:path w="21600" h="21600" extrusionOk="0">
                <a:moveTo>
                  <a:pt x="0" y="0"/>
                </a:moveTo>
                <a:lnTo>
                  <a:pt x="21600" y="0"/>
                </a:lnTo>
                <a:lnTo>
                  <a:pt x="21600" y="21600"/>
                </a:lnTo>
                <a:lnTo>
                  <a:pt x="0" y="21600"/>
                </a:lnTo>
                <a:lnTo>
                  <a:pt x="0" y="0"/>
                </a:lnTo>
                <a:close/>
              </a:path>
            </a:pathLst>
          </a:custGeom>
          <a:blipFill rotWithShape="1">
            <a:blip r:embed="rId7">
              <a:alphaModFix/>
            </a:blip>
            <a:tile tx="0" ty="0" sx="99997" sy="99997" flip="none" algn="tl"/>
          </a:blipFill>
          <a:ln>
            <a:noFill/>
          </a:ln>
          <a:effectLst>
            <a:outerShdw blurRad="63500" dist="25400" dir="2388352">
              <a:srgbClr val="000000">
                <a:alpha val="7725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fr-FR" sz="2300" b="1" i="0" u="none" strike="noStrike" cap="none" dirty="0">
                <a:solidFill>
                  <a:srgbClr val="FFFFFF"/>
                </a:solidFill>
                <a:latin typeface="Helvetica Neue Light"/>
                <a:ea typeface="Helvetica Neue Light"/>
                <a:cs typeface="Helvetica Neue Light"/>
                <a:sym typeface="Helvetica Neue Light"/>
              </a:rPr>
              <a:t>Sprint Web (lot 1 </a:t>
            </a:r>
            <a:r>
              <a:rPr lang="fr-FR" sz="2300" b="1" dirty="0">
                <a:solidFill>
                  <a:srgbClr val="FFFFFF"/>
                </a:solidFill>
                <a:latin typeface="Helvetica Neue Light"/>
                <a:ea typeface="Helvetica Neue Light"/>
                <a:cs typeface="Helvetica Neue Light"/>
                <a:sym typeface="Helvetica Neue Light"/>
              </a:rPr>
              <a:t>3A1-</a:t>
            </a:r>
            <a:r>
              <a:rPr lang="fr-FR" sz="2300" b="1" i="0" u="none" strike="noStrike" cap="none" dirty="0">
                <a:solidFill>
                  <a:srgbClr val="FFFFFF"/>
                </a:solidFill>
                <a:latin typeface="Helvetica Neue Light"/>
                <a:ea typeface="Helvetica Neue Light"/>
                <a:cs typeface="Helvetica Neue Light"/>
                <a:sym typeface="Helvetica Neue Light"/>
              </a:rPr>
              <a:t>&gt;</a:t>
            </a:r>
            <a:r>
              <a:rPr lang="fr-FR" sz="2300" b="1" dirty="0">
                <a:solidFill>
                  <a:srgbClr val="FFFFFF"/>
                </a:solidFill>
                <a:latin typeface="Helvetica Neue Light"/>
                <a:ea typeface="Helvetica Neue Light"/>
                <a:cs typeface="Helvetica Neue Light"/>
                <a:sym typeface="Helvetica Neue Light"/>
              </a:rPr>
              <a:t>3A32</a:t>
            </a:r>
            <a:r>
              <a:rPr lang="fr-FR" sz="2300" b="1" i="0" u="none" strike="noStrike" cap="none" dirty="0">
                <a:solidFill>
                  <a:srgbClr val="FFFFFF"/>
                </a:solidFill>
                <a:latin typeface="Helvetica Neue Light"/>
                <a:ea typeface="Helvetica Neue Light"/>
                <a:cs typeface="Helvetica Neue Light"/>
                <a:sym typeface="Helvetica Neue Light"/>
              </a:rPr>
              <a:t>)   </a:t>
            </a:r>
            <a:endParaRPr sz="1000" b="0" i="0" u="none" strike="noStrike" cap="none" dirty="0">
              <a:solidFill>
                <a:srgbClr val="000000"/>
              </a:solidFill>
              <a:latin typeface="Arial"/>
              <a:ea typeface="Arial"/>
              <a:cs typeface="Arial"/>
              <a:sym typeface="Arial"/>
            </a:endParaRPr>
          </a:p>
        </p:txBody>
      </p:sp>
      <p:sp>
        <p:nvSpPr>
          <p:cNvPr id="280" name="Google Shape;280;p26"/>
          <p:cNvSpPr/>
          <p:nvPr/>
        </p:nvSpPr>
        <p:spPr>
          <a:xfrm>
            <a:off x="5310466" y="1777808"/>
            <a:ext cx="2092716" cy="35159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a:t>
            </a:r>
            <a:r>
              <a:rPr lang="fr-FR" sz="1700" b="1">
                <a:latin typeface="Helvetica Neue Light"/>
                <a:ea typeface="Helvetica Neue Light"/>
                <a:cs typeface="Helvetica Neue Light"/>
                <a:sym typeface="Helvetica Neue Light"/>
              </a:rPr>
              <a:t>10</a:t>
            </a:r>
            <a:endParaRPr sz="1000" b="0" i="0" u="none" strike="noStrike" cap="none">
              <a:solidFill>
                <a:srgbClr val="000000"/>
              </a:solidFill>
              <a:latin typeface="Arial"/>
              <a:ea typeface="Arial"/>
              <a:cs typeface="Arial"/>
              <a:sym typeface="Arial"/>
            </a:endParaRPr>
          </a:p>
        </p:txBody>
      </p:sp>
      <p:sp>
        <p:nvSpPr>
          <p:cNvPr id="281" name="Google Shape;281;p26"/>
          <p:cNvSpPr/>
          <p:nvPr/>
        </p:nvSpPr>
        <p:spPr>
          <a:xfrm>
            <a:off x="7609148" y="1771365"/>
            <a:ext cx="2092716" cy="35159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a:t>
            </a:r>
            <a:r>
              <a:rPr lang="fr-FR" sz="1700" b="1">
                <a:solidFill>
                  <a:schemeClr val="dk1"/>
                </a:solidFill>
                <a:latin typeface="Helvetica Neue Light"/>
                <a:ea typeface="Helvetica Neue Light"/>
                <a:cs typeface="Helvetica Neue Light"/>
                <a:sym typeface="Helvetica Neue Light"/>
              </a:rPr>
              <a:t>11</a:t>
            </a:r>
            <a:endParaRPr sz="1000" b="0" i="0" u="none" strike="noStrike" cap="none">
              <a:solidFill>
                <a:srgbClr val="000000"/>
              </a:solidFill>
              <a:latin typeface="Arial"/>
              <a:ea typeface="Arial"/>
              <a:cs typeface="Arial"/>
              <a:sym typeface="Arial"/>
            </a:endParaRPr>
          </a:p>
        </p:txBody>
      </p:sp>
      <p:sp>
        <p:nvSpPr>
          <p:cNvPr id="282" name="Google Shape;282;p26"/>
          <p:cNvSpPr/>
          <p:nvPr/>
        </p:nvSpPr>
        <p:spPr>
          <a:xfrm>
            <a:off x="2651664" y="3077394"/>
            <a:ext cx="2662993" cy="166984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lgn="ctr">
              <a:buSzPts val="2000"/>
            </a:pPr>
            <a:r>
              <a:rPr lang="fr-FR" sz="2000" b="1">
                <a:solidFill>
                  <a:schemeClr val="dk1"/>
                </a:solidFill>
              </a:rPr>
              <a:t>Suivi noté  </a:t>
            </a:r>
            <a:r>
              <a:rPr lang="fr-FR" sz="2000" b="1" err="1">
                <a:solidFill>
                  <a:schemeClr val="dk1"/>
                </a:solidFill>
              </a:rPr>
              <a:t>CRUD+contrôle</a:t>
            </a:r>
            <a:r>
              <a:rPr lang="fr-FR" sz="2000" b="1">
                <a:solidFill>
                  <a:schemeClr val="dk1"/>
                </a:solidFill>
              </a:rPr>
              <a:t> de Saisie+ métiers de bases</a:t>
            </a:r>
            <a:endParaRPr lang="en-US">
              <a:solidFill>
                <a:schemeClr val="dk1"/>
              </a:solidFill>
            </a:endParaRPr>
          </a:p>
          <a:p>
            <a:pPr marL="342900" marR="0" lvl="0" indent="-342900" algn="ctr" rtl="0">
              <a:lnSpc>
                <a:spcPct val="100000"/>
              </a:lnSpc>
              <a:spcBef>
                <a:spcPts val="0"/>
              </a:spcBef>
              <a:spcAft>
                <a:spcPts val="0"/>
              </a:spcAft>
              <a:buClr>
                <a:srgbClr val="000000"/>
              </a:buClr>
              <a:buSzPts val="2000"/>
              <a:buFont typeface="Arial" panose="020B0604020202020204" pitchFamily="34" charset="0"/>
              <a:buChar char="•"/>
            </a:pPr>
            <a:endParaRPr lang="fr-FR" sz="2000" b="1" i="0" u="none" strike="noStrike" cap="none">
              <a:solidFill>
                <a:schemeClr val="dk1"/>
              </a:solidFill>
              <a:latin typeface="Arial"/>
              <a:ea typeface="Arial"/>
              <a:cs typeface="Arial"/>
            </a:endParaRPr>
          </a:p>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a:solidFill>
                  <a:schemeClr val="dk1"/>
                </a:solidFill>
                <a:latin typeface="Arial"/>
                <a:ea typeface="Arial"/>
                <a:cs typeface="Arial"/>
                <a:sym typeface="Arial"/>
              </a:rPr>
              <a:t>  </a:t>
            </a:r>
            <a:endParaRPr sz="2000" b="1" i="0" u="none" strike="noStrike" cap="none">
              <a:solidFill>
                <a:schemeClr val="dk1"/>
              </a:solidFill>
              <a:latin typeface="Arial"/>
              <a:ea typeface="Arial"/>
              <a:cs typeface="Arial"/>
              <a:sym typeface="Arial"/>
            </a:endParaRPr>
          </a:p>
        </p:txBody>
      </p:sp>
      <p:sp>
        <p:nvSpPr>
          <p:cNvPr id="283" name="Google Shape;283;p26"/>
          <p:cNvSpPr/>
          <p:nvPr/>
        </p:nvSpPr>
        <p:spPr>
          <a:xfrm>
            <a:off x="7827818" y="2631357"/>
            <a:ext cx="1603044" cy="166984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lgn="ctr">
              <a:buSzPts val="2000"/>
            </a:pPr>
            <a:r>
              <a:rPr lang="fr-FR" sz="2000" b="1" i="0" u="none" strike="noStrike" cap="none">
                <a:solidFill>
                  <a:schemeClr val="dk1"/>
                </a:solidFill>
                <a:latin typeface="Arial"/>
                <a:ea typeface="Arial"/>
                <a:cs typeface="Arial"/>
                <a:sym typeface="Arial"/>
              </a:rPr>
              <a:t>Suivi</a:t>
            </a:r>
            <a:r>
              <a:rPr lang="fr-FR" sz="2000" b="1">
                <a:solidFill>
                  <a:schemeClr val="dk1"/>
                </a:solidFill>
              </a:rPr>
              <a:t> noté métiers avancés et IA</a:t>
            </a:r>
            <a:endParaRPr lang="fr-FR" sz="2000" b="1" i="0" u="none" strike="noStrike" cap="none">
              <a:solidFill>
                <a:schemeClr val="dk1"/>
              </a:solidFill>
              <a:latin typeface="Arial"/>
              <a:ea typeface="Arial"/>
              <a:cs typeface="Arial"/>
            </a:endParaRPr>
          </a:p>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a:solidFill>
                  <a:schemeClr val="dk1"/>
                </a:solidFill>
                <a:latin typeface="Arial"/>
                <a:ea typeface="Arial"/>
                <a:cs typeface="Arial"/>
                <a:sym typeface="Arial"/>
              </a:rPr>
              <a:t> </a:t>
            </a:r>
            <a:endParaRPr sz="2000" b="1" i="0" u="none" strike="noStrike" cap="none">
              <a:solidFill>
                <a:schemeClr val="dk1"/>
              </a:solidFill>
              <a:latin typeface="Arial"/>
              <a:ea typeface="Arial"/>
              <a:cs typeface="Arial"/>
              <a:sym typeface="Arial"/>
            </a:endParaRPr>
          </a:p>
        </p:txBody>
      </p:sp>
      <p:sp>
        <p:nvSpPr>
          <p:cNvPr id="284" name="Google Shape;284;p26"/>
          <p:cNvSpPr/>
          <p:nvPr/>
        </p:nvSpPr>
        <p:spPr>
          <a:xfrm>
            <a:off x="9597863" y="2824895"/>
            <a:ext cx="2461698" cy="166984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lgn="ctr">
              <a:buSzPts val="2000"/>
            </a:pPr>
            <a:r>
              <a:rPr lang="fr-FR" sz="2000" b="1">
                <a:solidFill>
                  <a:schemeClr val="dk1"/>
                </a:solidFill>
              </a:rPr>
              <a:t>Coaching</a:t>
            </a:r>
            <a:endParaRPr>
              <a:solidFill>
                <a:schemeClr val="dk1"/>
              </a:solidFill>
            </a:endParaRPr>
          </a:p>
          <a:p>
            <a:pPr algn="ctr">
              <a:buSzPts val="2000"/>
            </a:pPr>
            <a:r>
              <a:rPr lang="fr-FR" sz="2000" b="1">
                <a:solidFill>
                  <a:schemeClr val="dk1"/>
                </a:solidFill>
              </a:rPr>
              <a:t>  </a:t>
            </a:r>
            <a:endParaRPr sz="2000" b="1" i="0" u="none" strike="noStrike" cap="none">
              <a:solidFill>
                <a:schemeClr val="dk1"/>
              </a:solidFill>
              <a:latin typeface="Arial"/>
              <a:ea typeface="Arial"/>
              <a:cs typeface="Arial"/>
              <a:sym typeface="Arial"/>
            </a:endParaRPr>
          </a:p>
        </p:txBody>
      </p:sp>
      <p:sp>
        <p:nvSpPr>
          <p:cNvPr id="285" name="Google Shape;285;p26"/>
          <p:cNvSpPr/>
          <p:nvPr/>
        </p:nvSpPr>
        <p:spPr>
          <a:xfrm>
            <a:off x="5310466" y="2631357"/>
            <a:ext cx="2135700" cy="351594"/>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87" name="Google Shape;287;p26"/>
          <p:cNvSpPr/>
          <p:nvPr/>
        </p:nvSpPr>
        <p:spPr>
          <a:xfrm>
            <a:off x="9966811" y="1782409"/>
            <a:ext cx="2092716" cy="35159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a:t>
            </a:r>
            <a:r>
              <a:rPr lang="fr-FR" sz="1700" b="1">
                <a:solidFill>
                  <a:schemeClr val="dk1"/>
                </a:solidFill>
                <a:latin typeface="Helvetica Neue Light"/>
                <a:ea typeface="Helvetica Neue Light"/>
                <a:cs typeface="Helvetica Neue Light"/>
                <a:sym typeface="Helvetica Neue Light"/>
              </a:rPr>
              <a:t>12</a:t>
            </a:r>
            <a:endParaRPr sz="1000" b="0" i="0" u="none" strike="noStrike" cap="none">
              <a:solidFill>
                <a:srgbClr val="000000"/>
              </a:solidFill>
              <a:latin typeface="Arial"/>
              <a:ea typeface="Arial"/>
              <a:cs typeface="Arial"/>
              <a:sym typeface="Arial"/>
            </a:endParaRPr>
          </a:p>
        </p:txBody>
      </p:sp>
      <p:sp>
        <p:nvSpPr>
          <p:cNvPr id="288" name="Google Shape;288;p26"/>
          <p:cNvSpPr/>
          <p:nvPr/>
        </p:nvSpPr>
        <p:spPr>
          <a:xfrm>
            <a:off x="5229997" y="2807160"/>
            <a:ext cx="2461698" cy="166984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lgn="ctr">
              <a:buSzPts val="2000"/>
            </a:pPr>
            <a:endParaRPr lang="fr-FR" sz="2000" b="1" i="0" u="none" strike="noStrike" cap="none">
              <a:solidFill>
                <a:schemeClr val="dk1"/>
              </a:solidFill>
              <a:latin typeface="Arial"/>
              <a:ea typeface="Arial"/>
              <a:cs typeface="Arial"/>
            </a:endParaRPr>
          </a:p>
          <a:p>
            <a:pPr algn="ctr">
              <a:buSzPts val="2000"/>
            </a:pPr>
            <a:r>
              <a:rPr lang="fr-FR" sz="2000" b="1">
                <a:solidFill>
                  <a:schemeClr val="dk1"/>
                </a:solidFill>
              </a:rPr>
              <a:t>  </a:t>
            </a:r>
            <a:endParaRPr sz="2000" b="1" i="0" u="none" strike="noStrike" cap="none">
              <a:solidFill>
                <a:schemeClr val="dk1"/>
              </a:solidFill>
              <a:latin typeface="Arial"/>
              <a:ea typeface="Arial"/>
              <a:cs typeface="Arial"/>
              <a:sym typeface="Arial"/>
            </a:endParaRPr>
          </a:p>
        </p:txBody>
      </p:sp>
      <p:sp>
        <p:nvSpPr>
          <p:cNvPr id="290" name="Google Shape;290;p26"/>
          <p:cNvSpPr/>
          <p:nvPr/>
        </p:nvSpPr>
        <p:spPr>
          <a:xfrm>
            <a:off x="2895294" y="4919258"/>
            <a:ext cx="2092716" cy="35159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a:t>
            </a:r>
            <a:r>
              <a:rPr lang="fr-FR" sz="1700" b="1">
                <a:solidFill>
                  <a:schemeClr val="dk1"/>
                </a:solidFill>
                <a:latin typeface="Helvetica Neue Light"/>
                <a:ea typeface="Helvetica Neue Light"/>
                <a:cs typeface="Helvetica Neue Light"/>
                <a:sym typeface="Helvetica Neue Light"/>
              </a:rPr>
              <a:t>13</a:t>
            </a:r>
            <a:endParaRPr sz="1000" b="0" i="0" u="none" strike="noStrike" cap="none">
              <a:solidFill>
                <a:srgbClr val="000000"/>
              </a:solidFill>
              <a:latin typeface="Arial"/>
              <a:ea typeface="Arial"/>
              <a:cs typeface="Arial"/>
              <a:sym typeface="Arial"/>
            </a:endParaRPr>
          </a:p>
        </p:txBody>
      </p:sp>
      <p:sp>
        <p:nvSpPr>
          <p:cNvPr id="292" name="Google Shape;292;p26"/>
          <p:cNvSpPr/>
          <p:nvPr/>
        </p:nvSpPr>
        <p:spPr>
          <a:xfrm>
            <a:off x="5331941" y="4923287"/>
            <a:ext cx="2092716" cy="351594"/>
          </a:xfrm>
          <a:custGeom>
            <a:avLst/>
            <a:gdLst/>
            <a:ahLst/>
            <a:cxnLst/>
            <a:rect l="l" t="t" r="r" b="b"/>
            <a:pathLst>
              <a:path w="21600" h="21600" extrusionOk="0">
                <a:moveTo>
                  <a:pt x="0" y="0"/>
                </a:moveTo>
                <a:lnTo>
                  <a:pt x="21600" y="0"/>
                </a:lnTo>
                <a:lnTo>
                  <a:pt x="21600" y="21599"/>
                </a:lnTo>
                <a:lnTo>
                  <a:pt x="0" y="21599"/>
                </a:lnTo>
                <a:lnTo>
                  <a:pt x="0" y="0"/>
                </a:lnTo>
                <a:close/>
              </a:path>
            </a:pathLst>
          </a:custGeom>
          <a:gradFill>
            <a:gsLst>
              <a:gs pos="0">
                <a:srgbClr val="FBFBFB"/>
              </a:gs>
              <a:gs pos="100000">
                <a:srgbClr val="BEBEBE"/>
              </a:gs>
            </a:gsLst>
            <a:lin ang="5400012" scaled="0"/>
          </a:gradFill>
          <a:ln>
            <a:noFill/>
          </a:ln>
          <a:effectLst>
            <a:outerShdw blurRad="63500" dist="25400" dir="5400000">
              <a:srgbClr val="000000">
                <a:alpha val="4784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Helvetica Neue Light"/>
                <a:ea typeface="Helvetica Neue Light"/>
                <a:cs typeface="Helvetica Neue Light"/>
                <a:sym typeface="Helvetica Neue Light"/>
              </a:rPr>
              <a:t>Séance </a:t>
            </a:r>
            <a:r>
              <a:rPr lang="fr-FR" sz="1700" b="1">
                <a:solidFill>
                  <a:schemeClr val="dk1"/>
                </a:solidFill>
                <a:latin typeface="Helvetica Neue Light"/>
                <a:ea typeface="Helvetica Neue Light"/>
                <a:cs typeface="Helvetica Neue Light"/>
                <a:sym typeface="Helvetica Neue Light"/>
              </a:rPr>
              <a:t>14</a:t>
            </a:r>
            <a:endParaRPr sz="1000" b="0" i="0" u="none" strike="noStrike" cap="none">
              <a:solidFill>
                <a:srgbClr val="000000"/>
              </a:solidFill>
              <a:latin typeface="Arial"/>
              <a:ea typeface="Arial"/>
              <a:cs typeface="Arial"/>
              <a:sym typeface="Arial"/>
            </a:endParaRPr>
          </a:p>
        </p:txBody>
      </p:sp>
      <p:sp>
        <p:nvSpPr>
          <p:cNvPr id="2" name="Google Shape;284;p26">
            <a:extLst>
              <a:ext uri="{FF2B5EF4-FFF2-40B4-BE49-F238E27FC236}">
                <a16:creationId xmlns:a16="http://schemas.microsoft.com/office/drawing/2014/main" id="{5C96A02E-458C-E18B-6B8C-712E35685D34}"/>
              </a:ext>
            </a:extLst>
          </p:cNvPr>
          <p:cNvSpPr/>
          <p:nvPr/>
        </p:nvSpPr>
        <p:spPr>
          <a:xfrm>
            <a:off x="5213601" y="5276547"/>
            <a:ext cx="2395439" cy="112871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lgn="ctr">
              <a:buSzPts val="2000"/>
            </a:pPr>
            <a:r>
              <a:rPr lang="fr-FR" sz="2000" b="1">
                <a:solidFill>
                  <a:schemeClr val="dk1"/>
                </a:solidFill>
              </a:rPr>
              <a:t>Intégration web/java</a:t>
            </a:r>
          </a:p>
          <a:p>
            <a:pPr algn="ctr">
              <a:buSzPts val="2000"/>
            </a:pPr>
            <a:r>
              <a:rPr lang="fr-FR" sz="2000" b="1">
                <a:solidFill>
                  <a:schemeClr val="dk1"/>
                </a:solidFill>
              </a:rPr>
              <a:t>  </a:t>
            </a:r>
            <a:endParaRPr sz="2000" b="1" i="0" u="none" strike="noStrike" cap="none">
              <a:solidFill>
                <a:schemeClr val="dk1"/>
              </a:solidFill>
              <a:latin typeface="Arial"/>
              <a:ea typeface="Arial"/>
              <a:cs typeface="Arial"/>
              <a:sym typeface="Arial"/>
            </a:endParaRPr>
          </a:p>
        </p:txBody>
      </p:sp>
      <p:sp>
        <p:nvSpPr>
          <p:cNvPr id="3" name="Google Shape;284;p26">
            <a:extLst>
              <a:ext uri="{FF2B5EF4-FFF2-40B4-BE49-F238E27FC236}">
                <a16:creationId xmlns:a16="http://schemas.microsoft.com/office/drawing/2014/main" id="{0780D437-22DE-FFD8-CA0B-A66923C5B44E}"/>
              </a:ext>
            </a:extLst>
          </p:cNvPr>
          <p:cNvSpPr/>
          <p:nvPr/>
        </p:nvSpPr>
        <p:spPr>
          <a:xfrm>
            <a:off x="2828209" y="5353851"/>
            <a:ext cx="2395439" cy="112871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lgn="ctr">
              <a:buSzPts val="2000"/>
            </a:pPr>
            <a:r>
              <a:rPr lang="fr-FR" sz="2000" b="1">
                <a:solidFill>
                  <a:schemeClr val="dk1"/>
                </a:solidFill>
              </a:rPr>
              <a:t>Suivi noté (IA, test, performance)</a:t>
            </a:r>
          </a:p>
          <a:p>
            <a:pPr algn="ctr">
              <a:buSzPts val="2000"/>
            </a:pPr>
            <a:r>
              <a:rPr lang="fr-FR" sz="2000" b="1">
                <a:solidFill>
                  <a:schemeClr val="dk1"/>
                </a:solidFill>
              </a:rPr>
              <a:t>  </a:t>
            </a:r>
            <a:endParaRPr sz="2000" b="1" i="0" u="none" strike="noStrike" cap="none">
              <a:solidFill>
                <a:schemeClr val="dk1"/>
              </a:solidFill>
              <a:latin typeface="Arial"/>
              <a:ea typeface="Arial"/>
              <a:cs typeface="Arial"/>
              <a:sym typeface="Arial"/>
            </a:endParaRPr>
          </a:p>
        </p:txBody>
      </p:sp>
      <p:sp>
        <p:nvSpPr>
          <p:cNvPr id="4" name="Google Shape;282;p26">
            <a:extLst>
              <a:ext uri="{FF2B5EF4-FFF2-40B4-BE49-F238E27FC236}">
                <a16:creationId xmlns:a16="http://schemas.microsoft.com/office/drawing/2014/main" id="{64DCF35E-A725-9517-AFE5-AF8617C7C1E1}"/>
              </a:ext>
            </a:extLst>
          </p:cNvPr>
          <p:cNvSpPr/>
          <p:nvPr/>
        </p:nvSpPr>
        <p:spPr>
          <a:xfrm>
            <a:off x="4849316" y="2989046"/>
            <a:ext cx="2662993" cy="166984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lgn="ctr">
              <a:buSzPts val="2000"/>
            </a:pPr>
            <a:r>
              <a:rPr lang="fr-FR" sz="2000" b="1">
                <a:solidFill>
                  <a:schemeClr val="dk1"/>
                </a:solidFill>
              </a:rPr>
              <a:t>Coaching</a:t>
            </a:r>
          </a:p>
          <a:p>
            <a:pPr marL="342900" marR="0" lvl="0" indent="-342900" algn="ctr" rtl="0">
              <a:lnSpc>
                <a:spcPct val="100000"/>
              </a:lnSpc>
              <a:spcBef>
                <a:spcPts val="0"/>
              </a:spcBef>
              <a:spcAft>
                <a:spcPts val="0"/>
              </a:spcAft>
              <a:buClr>
                <a:srgbClr val="000000"/>
              </a:buClr>
              <a:buSzPts val="2000"/>
              <a:buFont typeface="Arial" panose="020B0604020202020204" pitchFamily="34" charset="0"/>
              <a:buChar char="•"/>
            </a:pPr>
            <a:endParaRPr lang="fr-FR" sz="2000" b="1" i="0" u="none" strike="noStrike" cap="none">
              <a:solidFill>
                <a:schemeClr val="dk1"/>
              </a:solidFill>
              <a:latin typeface="Arial"/>
              <a:ea typeface="Arial"/>
              <a:cs typeface="Arial"/>
            </a:endParaRPr>
          </a:p>
          <a:p>
            <a:pPr marL="0" marR="0" lvl="0" indent="0" algn="ctr" rtl="0">
              <a:lnSpc>
                <a:spcPct val="100000"/>
              </a:lnSpc>
              <a:spcBef>
                <a:spcPts val="0"/>
              </a:spcBef>
              <a:spcAft>
                <a:spcPts val="0"/>
              </a:spcAft>
              <a:buClr>
                <a:srgbClr val="000000"/>
              </a:buClr>
              <a:buSzPts val="2000"/>
              <a:buFont typeface="Arial"/>
              <a:buNone/>
            </a:pPr>
            <a:r>
              <a:rPr lang="fr-FR" sz="2000" b="1" i="0" u="none" strike="noStrike" cap="none">
                <a:solidFill>
                  <a:schemeClr val="dk1"/>
                </a:solidFill>
                <a:latin typeface="Arial"/>
                <a:ea typeface="Arial"/>
                <a:cs typeface="Arial"/>
                <a:sym typeface="Arial"/>
              </a:rPr>
              <a:t>  </a:t>
            </a:r>
            <a:endParaRPr sz="2000" b="1" i="0" u="none" strike="noStrike" cap="non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2"/>
          <p:cNvSpPr/>
          <p:nvPr/>
        </p:nvSpPr>
        <p:spPr>
          <a:xfrm>
            <a:off x="0" y="-28243"/>
            <a:ext cx="12192000" cy="6886243"/>
          </a:xfrm>
          <a:prstGeom prst="rect">
            <a:avLst/>
          </a:prstGeom>
          <a:solidFill>
            <a:srgbClr val="9E0000"/>
          </a:solidFill>
          <a:ln>
            <a:noFill/>
          </a:ln>
        </p:spPr>
        <p:txBody>
          <a:bodyPr spcFirstLastPara="1" wrap="square" lIns="45700" tIns="45700" rIns="45700" bIns="45700" anchor="ctr" anchorCtr="0">
            <a:noAutofit/>
          </a:bodyPr>
          <a:lstStyle/>
          <a:p>
            <a:pPr>
              <a:buSzPts val="1400"/>
            </a:pPr>
            <a:endParaRPr sz="1867">
              <a:latin typeface="Calibri"/>
              <a:ea typeface="Calibri"/>
              <a:cs typeface="Calibri"/>
              <a:sym typeface="Calibri"/>
            </a:endParaRPr>
          </a:p>
        </p:txBody>
      </p:sp>
      <p:pic>
        <p:nvPicPr>
          <p:cNvPr id="410" name="Google Shape;410;p32" descr="Picture 7"/>
          <p:cNvPicPr preferRelativeResize="0"/>
          <p:nvPr/>
        </p:nvPicPr>
        <p:blipFill rotWithShape="1">
          <a:blip r:embed="rId3">
            <a:alphaModFix/>
          </a:blip>
          <a:srcRect/>
          <a:stretch/>
        </p:blipFill>
        <p:spPr>
          <a:xfrm flipH="1">
            <a:off x="9345203" y="22220"/>
            <a:ext cx="2832471" cy="1949131"/>
          </a:xfrm>
          <a:prstGeom prst="rect">
            <a:avLst/>
          </a:prstGeom>
          <a:noFill/>
          <a:ln>
            <a:noFill/>
          </a:ln>
        </p:spPr>
      </p:pic>
      <p:sp>
        <p:nvSpPr>
          <p:cNvPr id="411" name="Google Shape;411;p32"/>
          <p:cNvSpPr txBox="1"/>
          <p:nvPr/>
        </p:nvSpPr>
        <p:spPr>
          <a:xfrm>
            <a:off x="817426" y="2319418"/>
            <a:ext cx="10512261" cy="1774933"/>
          </a:xfrm>
          <a:prstGeom prst="rect">
            <a:avLst/>
          </a:prstGeom>
          <a:noFill/>
          <a:ln>
            <a:noFill/>
          </a:ln>
        </p:spPr>
        <p:txBody>
          <a:bodyPr spcFirstLastPara="1" wrap="square" lIns="45700" tIns="45700" rIns="45700" bIns="45700" anchor="t" anchorCtr="0">
            <a:spAutoFit/>
          </a:bodyPr>
          <a:lstStyle/>
          <a:p>
            <a:pPr algn="ctr">
              <a:buSzPts val="4100"/>
            </a:pPr>
            <a:r>
              <a:rPr lang="fr-FR" sz="5467" b="1">
                <a:solidFill>
                  <a:schemeClr val="lt1"/>
                </a:solidFill>
              </a:rPr>
              <a:t>Présentation des thématiques </a:t>
            </a:r>
            <a:endParaRPr sz="1867"/>
          </a:p>
          <a:p>
            <a:pPr algn="ctr">
              <a:buSzPts val="4100"/>
            </a:pPr>
            <a:r>
              <a:rPr lang="fr-FR" sz="5467" b="1">
                <a:solidFill>
                  <a:schemeClr val="lt1"/>
                </a:solidFill>
              </a:rPr>
              <a:t>   </a:t>
            </a:r>
            <a:endParaRPr sz="4400" b="1">
              <a:solidFill>
                <a:schemeClr val="lt1"/>
              </a:solidFill>
            </a:endParaRPr>
          </a:p>
        </p:txBody>
      </p:sp>
      <p:sp>
        <p:nvSpPr>
          <p:cNvPr id="412" name="Google Shape;412;p32"/>
          <p:cNvSpPr txBox="1">
            <a:spLocks noGrp="1"/>
          </p:cNvSpPr>
          <p:nvPr>
            <p:ph type="sldNum" idx="12"/>
          </p:nvPr>
        </p:nvSpPr>
        <p:spPr>
          <a:xfrm>
            <a:off x="11089822" y="6400435"/>
            <a:ext cx="263980" cy="276959"/>
          </a:xfrm>
          <a:prstGeom prst="rect">
            <a:avLst/>
          </a:prstGeom>
          <a:noFill/>
          <a:ln>
            <a:noFill/>
          </a:ln>
        </p:spPr>
        <p:txBody>
          <a:bodyPr spcFirstLastPara="1" wrap="square" lIns="45700" tIns="45700" rIns="45700" bIns="45700" anchor="ctr" anchorCtr="0">
            <a:spAutoFit/>
          </a:bodyPr>
          <a:lstStyle/>
          <a:p>
            <a:fld id="{00000000-1234-1234-1234-123412341234}" type="slidenum">
              <a:rPr lang="fr-FR"/>
              <a:p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28" descr="Picture 2"/>
          <p:cNvPicPr preferRelativeResize="0"/>
          <p:nvPr/>
        </p:nvPicPr>
        <p:blipFill rotWithShape="1">
          <a:blip r:embed="rId3">
            <a:alphaModFix/>
          </a:blip>
          <a:srcRect/>
          <a:stretch/>
        </p:blipFill>
        <p:spPr>
          <a:xfrm>
            <a:off x="-3894" y="-104442"/>
            <a:ext cx="12364591" cy="6886241"/>
          </a:xfrm>
          <a:prstGeom prst="rect">
            <a:avLst/>
          </a:prstGeom>
          <a:noFill/>
          <a:ln>
            <a:noFill/>
          </a:ln>
        </p:spPr>
      </p:pic>
      <p:pic>
        <p:nvPicPr>
          <p:cNvPr id="311" name="Google Shape;311;p28"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312" name="Google Shape;312;p28"/>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313" name="Google Shape;313;p28"/>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19</a:t>
            </a:fld>
            <a:endParaRPr/>
          </a:p>
        </p:txBody>
      </p:sp>
      <p:pic>
        <p:nvPicPr>
          <p:cNvPr id="314" name="Google Shape;314;p28"/>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316" name="Google Shape;316;p28"/>
          <p:cNvSpPr txBox="1">
            <a:spLocks noGrp="1"/>
          </p:cNvSpPr>
          <p:nvPr>
            <p:ph type="title"/>
          </p:nvPr>
        </p:nvSpPr>
        <p:spPr>
          <a:xfrm>
            <a:off x="1440212" y="-137570"/>
            <a:ext cx="8186010" cy="1162988"/>
          </a:xfrm>
          <a:prstGeom prst="rect">
            <a:avLst/>
          </a:prstGeom>
          <a:noFill/>
          <a:ln>
            <a:noFill/>
          </a:ln>
        </p:spPr>
        <p:txBody>
          <a:bodyPr spcFirstLastPara="1" wrap="square" lIns="91425" tIns="45700" rIns="91425" bIns="45700" anchor="ctr" anchorCtr="0">
            <a:noAutofit/>
          </a:bodyPr>
          <a:lstStyle/>
          <a:p>
            <a:pPr algn="ctr">
              <a:lnSpc>
                <a:spcPct val="100000"/>
              </a:lnSpc>
              <a:buSzPts val="1400"/>
            </a:pPr>
            <a:r>
              <a:rPr lang="fr-FR"/>
              <a:t>Les thématiques lot 1</a:t>
            </a:r>
            <a:endParaRPr/>
          </a:p>
        </p:txBody>
      </p:sp>
      <p:sp>
        <p:nvSpPr>
          <p:cNvPr id="317" name="Google Shape;317;p28"/>
          <p:cNvSpPr/>
          <p:nvPr/>
        </p:nvSpPr>
        <p:spPr>
          <a:xfrm>
            <a:off x="780427" y="3372352"/>
            <a:ext cx="11321370" cy="750114"/>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35700" tIns="35700" rIns="35700" bIns="35700" anchor="ctr" anchorCtr="0">
            <a:noAutofit/>
          </a:bodyPr>
          <a:lstStyle/>
          <a:p>
            <a:pPr marL="276225" indent="-276225">
              <a:buClr>
                <a:schemeClr val="dk1"/>
              </a:buClr>
              <a:buSzPts val="1650"/>
              <a:buFont typeface="Arial"/>
              <a:buChar char="•"/>
            </a:pPr>
            <a:endParaRPr lang="en-US" sz="2400">
              <a:solidFill>
                <a:schemeClr val="dk1"/>
              </a:solidFill>
            </a:endParaRPr>
          </a:p>
        </p:txBody>
      </p:sp>
      <p:sp>
        <p:nvSpPr>
          <p:cNvPr id="3" name="TextBox 2">
            <a:extLst>
              <a:ext uri="{FF2B5EF4-FFF2-40B4-BE49-F238E27FC236}">
                <a16:creationId xmlns:a16="http://schemas.microsoft.com/office/drawing/2014/main" id="{9D8A6FF9-A64B-E584-28E5-4CA72E894E75}"/>
              </a:ext>
            </a:extLst>
          </p:cNvPr>
          <p:cNvSpPr txBox="1"/>
          <p:nvPr/>
        </p:nvSpPr>
        <p:spPr>
          <a:xfrm>
            <a:off x="1170609" y="1562652"/>
            <a:ext cx="835991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Char char="•"/>
            </a:pPr>
            <a:r>
              <a:rPr lang="en-US" sz="2800" dirty="0" err="1"/>
              <a:t>Psychologie</a:t>
            </a:r>
            <a:r>
              <a:rPr lang="en-US" sz="2800" dirty="0"/>
              <a:t> &amp; Développement personnel </a:t>
            </a:r>
            <a:endParaRPr lang="en-US" dirty="0"/>
          </a:p>
          <a:p>
            <a:pPr marL="457200" indent="-457200">
              <a:lnSpc>
                <a:spcPct val="150000"/>
              </a:lnSpc>
              <a:buChar char="•"/>
            </a:pPr>
            <a:r>
              <a:rPr lang="en-US" sz="2800" dirty="0"/>
              <a:t>Voyage &amp; </a:t>
            </a:r>
            <a:r>
              <a:rPr lang="en-US" sz="2800" dirty="0" err="1"/>
              <a:t>Loisirs</a:t>
            </a:r>
            <a:r>
              <a:rPr lang="en-US" sz="2800" dirty="0"/>
              <a:t> </a:t>
            </a:r>
          </a:p>
          <a:p>
            <a:pPr marL="457200" indent="-457200">
              <a:lnSpc>
                <a:spcPct val="150000"/>
              </a:lnSpc>
              <a:buChar char="•"/>
            </a:pPr>
            <a:r>
              <a:rPr lang="en-US" sz="2800" dirty="0"/>
              <a:t>Business &amp; </a:t>
            </a:r>
            <a:r>
              <a:rPr lang="en-US" sz="2800" dirty="0" err="1"/>
              <a:t>Entrepreneuriat</a:t>
            </a:r>
            <a:r>
              <a:rPr lang="en-US" sz="2800" dirty="0"/>
              <a:t> </a:t>
            </a:r>
          </a:p>
          <a:p>
            <a:pPr marL="457200" indent="-457200">
              <a:lnSpc>
                <a:spcPct val="150000"/>
              </a:lnSpc>
              <a:buChar char="•"/>
            </a:pPr>
            <a:r>
              <a:rPr lang="en-US" sz="2800" dirty="0"/>
              <a:t>FinTech</a:t>
            </a:r>
          </a:p>
          <a:p>
            <a:pPr marL="457200" indent="-457200">
              <a:lnSpc>
                <a:spcPct val="150000"/>
              </a:lnSpc>
              <a:buChar char="•"/>
            </a:pPr>
            <a:r>
              <a:rPr lang="en-US" sz="2800" dirty="0"/>
              <a:t>Agri tech (Smart Farm) </a:t>
            </a:r>
          </a:p>
          <a:p>
            <a:pPr marL="457200" indent="-457200">
              <a:lnSpc>
                <a:spcPct val="150000"/>
              </a:lnSpc>
              <a:buChar char="•"/>
            </a:pPr>
            <a:r>
              <a:rPr lang="en-US" sz="2800" dirty="0"/>
              <a:t>RH (Job seeking, interview scheduling...)</a:t>
            </a:r>
          </a:p>
          <a:p>
            <a:pPr algn="ctr"/>
            <a:endParaRPr lang="en-US"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p:nvPr/>
        </p:nvSpPr>
        <p:spPr>
          <a:xfrm>
            <a:off x="15226" y="-335068"/>
            <a:ext cx="12192000" cy="6886200"/>
          </a:xfrm>
          <a:prstGeom prst="rect">
            <a:avLst/>
          </a:prstGeom>
          <a:solidFill>
            <a:srgbClr val="9E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76" name="Google Shape;76;p14" descr="Picture 7"/>
          <p:cNvPicPr preferRelativeResize="0"/>
          <p:nvPr/>
        </p:nvPicPr>
        <p:blipFill rotWithShape="1">
          <a:blip r:embed="rId3">
            <a:alphaModFix/>
          </a:blip>
          <a:srcRect/>
          <a:stretch/>
        </p:blipFill>
        <p:spPr>
          <a:xfrm flipH="1">
            <a:off x="9345203" y="22220"/>
            <a:ext cx="2832470" cy="1949130"/>
          </a:xfrm>
          <a:prstGeom prst="rect">
            <a:avLst/>
          </a:prstGeom>
          <a:noFill/>
          <a:ln>
            <a:noFill/>
          </a:ln>
        </p:spPr>
      </p:pic>
      <p:sp>
        <p:nvSpPr>
          <p:cNvPr id="77" name="Google Shape;77;p14"/>
          <p:cNvSpPr txBox="1"/>
          <p:nvPr/>
        </p:nvSpPr>
        <p:spPr>
          <a:xfrm>
            <a:off x="1316781" y="-937725"/>
            <a:ext cx="9597296" cy="8162194"/>
          </a:xfrm>
          <a:prstGeom prst="rect">
            <a:avLst/>
          </a:prstGeom>
          <a:noFill/>
          <a:ln>
            <a:noFill/>
          </a:ln>
        </p:spPr>
        <p:txBody>
          <a:bodyPr spcFirstLastPara="1" wrap="square" lIns="45700" tIns="45700" rIns="45700" bIns="45700" anchor="ctr" anchorCtr="0">
            <a:spAutoFit/>
          </a:bodyPr>
          <a:lstStyle/>
          <a:p>
            <a:pPr>
              <a:lnSpc>
                <a:spcPct val="90000"/>
              </a:lnSpc>
            </a:pPr>
            <a:r>
              <a:rPr lang="fr-FR" sz="2000" b="0" i="0" u="none" strike="noStrike" cap="none">
                <a:solidFill>
                  <a:schemeClr val="lt1"/>
                </a:solidFill>
                <a:latin typeface="Times New Roman"/>
                <a:ea typeface="Times New Roman"/>
                <a:cs typeface="Times New Roman"/>
                <a:sym typeface="Times New Roman"/>
              </a:rPr>
              <a:t>Présentation du module</a:t>
            </a:r>
            <a:r>
              <a:rPr lang="fr-FR" sz="2000">
                <a:solidFill>
                  <a:schemeClr val="lt1"/>
                </a:solidFill>
                <a:latin typeface="Times New Roman"/>
                <a:ea typeface="Times New Roman"/>
                <a:cs typeface="Times New Roman"/>
                <a:sym typeface="Times New Roman"/>
              </a:rPr>
              <a:t> </a:t>
            </a:r>
            <a:endParaRPr sz="2000"/>
          </a:p>
          <a:p>
            <a:pPr marL="0" marR="0" lvl="0" indent="0" algn="l" rtl="0">
              <a:lnSpc>
                <a:spcPct val="91666"/>
              </a:lnSpc>
              <a:spcBef>
                <a:spcPts val="0"/>
              </a:spcBef>
              <a:spcAft>
                <a:spcPts val="0"/>
              </a:spcAft>
              <a:buClr>
                <a:schemeClr val="lt1"/>
              </a:buClr>
              <a:buSzPts val="2400"/>
              <a:buFont typeface="Calibri"/>
              <a:buNone/>
            </a:pPr>
            <a:endParaRPr sz="2000" b="1" i="0" u="none" strike="noStrike" cap="none">
              <a:solidFill>
                <a:schemeClr val="lt1"/>
              </a:solidFill>
              <a:latin typeface="Calibri"/>
              <a:ea typeface="Calibri"/>
              <a:cs typeface="Calibri"/>
              <a:sym typeface="Calibri"/>
            </a:endParaRPr>
          </a:p>
          <a:p>
            <a:pPr marL="0" marR="0" lvl="0" indent="0" algn="l" rtl="0">
              <a:lnSpc>
                <a:spcPct val="91666"/>
              </a:lnSpc>
              <a:spcBef>
                <a:spcPts val="0"/>
              </a:spcBef>
              <a:spcAft>
                <a:spcPts val="0"/>
              </a:spcAft>
              <a:buClr>
                <a:srgbClr val="000000"/>
              </a:buClr>
              <a:buSzPts val="2400"/>
              <a:buFont typeface="Calibri"/>
              <a:buNone/>
            </a:pPr>
            <a:endParaRPr sz="2000" b="1" i="0" u="none" strike="noStrike" cap="none">
              <a:solidFill>
                <a:schemeClr val="lt1"/>
              </a:solidFill>
              <a:latin typeface="Calibri"/>
              <a:ea typeface="Calibri"/>
              <a:cs typeface="Calibri"/>
              <a:sym typeface="Calibri"/>
            </a:endParaRPr>
          </a:p>
          <a:p>
            <a:pPr marL="0" marR="0" lvl="0" indent="0" algn="l" rtl="0">
              <a:lnSpc>
                <a:spcPct val="91666"/>
              </a:lnSpc>
              <a:spcBef>
                <a:spcPts val="0"/>
              </a:spcBef>
              <a:spcAft>
                <a:spcPts val="0"/>
              </a:spcAft>
              <a:buNone/>
            </a:pPr>
            <a:endParaRPr lang="fr-FR" sz="2000" b="0" i="0" u="none" strike="noStrike" cap="none">
              <a:solidFill>
                <a:schemeClr val="lt1"/>
              </a:solidFill>
              <a:latin typeface="Times New Roman"/>
              <a:ea typeface="Times New Roman"/>
              <a:cs typeface="Times New Roman"/>
              <a:sym typeface="Times New Roman"/>
            </a:endParaRPr>
          </a:p>
          <a:p>
            <a:pPr marL="0" marR="0" lvl="0" indent="0" algn="l" rtl="0">
              <a:lnSpc>
                <a:spcPct val="91666"/>
              </a:lnSpc>
              <a:spcBef>
                <a:spcPts val="0"/>
              </a:spcBef>
              <a:spcAft>
                <a:spcPts val="0"/>
              </a:spcAft>
              <a:buNone/>
            </a:pPr>
            <a:endParaRPr lang="fr-FR" sz="2000" b="0" i="0" u="none" strike="noStrike" cap="none">
              <a:solidFill>
                <a:schemeClr val="lt1"/>
              </a:solidFill>
              <a:latin typeface="Times New Roman"/>
              <a:ea typeface="Times New Roman"/>
              <a:cs typeface="Times New Roman"/>
              <a:sym typeface="Times New Roman"/>
            </a:endParaRPr>
          </a:p>
          <a:p>
            <a:pPr marL="457200" marR="0" lvl="0" indent="-333375" algn="just" rtl="0">
              <a:lnSpc>
                <a:spcPct val="190000"/>
              </a:lnSpc>
              <a:spcBef>
                <a:spcPts val="0"/>
              </a:spcBef>
              <a:spcAft>
                <a:spcPts val="0"/>
              </a:spcAft>
              <a:buClr>
                <a:srgbClr val="434343"/>
              </a:buClr>
              <a:buSzPts val="1650"/>
              <a:buFont typeface="Arial"/>
              <a:buChar char="●"/>
            </a:pPr>
            <a:r>
              <a:rPr lang="fr-FR" sz="2000" b="1" i="0" u="none" strike="noStrike" cap="none">
                <a:solidFill>
                  <a:schemeClr val="bg1"/>
                </a:solidFill>
                <a:latin typeface="Arial"/>
                <a:ea typeface="Arial"/>
                <a:cs typeface="Arial"/>
                <a:sym typeface="Arial"/>
              </a:rPr>
              <a:t>Présentation du module</a:t>
            </a:r>
            <a:endParaRPr lang="fr-FR" sz="2000" b="0" i="0" u="none" strike="noStrike" cap="none">
              <a:solidFill>
                <a:schemeClr val="bg1"/>
              </a:solidFill>
              <a:latin typeface="Arial"/>
              <a:ea typeface="Arial"/>
              <a:cs typeface="Arial"/>
            </a:endParaRPr>
          </a:p>
          <a:p>
            <a:pPr marL="671830" marR="0" lvl="7" indent="-285750" algn="just" rtl="0">
              <a:lnSpc>
                <a:spcPct val="190000"/>
              </a:lnSpc>
              <a:spcBef>
                <a:spcPts val="0"/>
              </a:spcBef>
              <a:spcAft>
                <a:spcPts val="0"/>
              </a:spcAft>
              <a:buClr>
                <a:srgbClr val="434343"/>
              </a:buClr>
              <a:buSzPts val="1650"/>
              <a:buFont typeface="Noto Sans Symbols"/>
              <a:buChar char="⮚"/>
            </a:pPr>
            <a:r>
              <a:rPr lang="fr-FR" sz="2000" b="0" i="0" u="none" strike="noStrike" cap="none">
                <a:solidFill>
                  <a:schemeClr val="bg1"/>
                </a:solidFill>
                <a:latin typeface="Arial"/>
                <a:ea typeface="Arial"/>
                <a:cs typeface="Arial"/>
                <a:sym typeface="Arial"/>
              </a:rPr>
              <a:t>Objectifs</a:t>
            </a:r>
            <a:endParaRPr lang="fr-FR" sz="2000" b="0" i="0" u="none" strike="noStrike" cap="none">
              <a:solidFill>
                <a:schemeClr val="bg1"/>
              </a:solidFill>
              <a:latin typeface="Arial"/>
              <a:ea typeface="Arial"/>
              <a:cs typeface="Arial"/>
            </a:endParaRPr>
          </a:p>
          <a:p>
            <a:pPr marL="671830" marR="0" lvl="5" indent="-285750" algn="just" rtl="0">
              <a:lnSpc>
                <a:spcPct val="190000"/>
              </a:lnSpc>
              <a:spcBef>
                <a:spcPts val="0"/>
              </a:spcBef>
              <a:spcAft>
                <a:spcPts val="0"/>
              </a:spcAft>
              <a:buClr>
                <a:srgbClr val="434343"/>
              </a:buClr>
              <a:buSzPts val="1650"/>
              <a:buFont typeface="Noto Sans Symbols"/>
              <a:buChar char="⮚"/>
            </a:pPr>
            <a:r>
              <a:rPr lang="fr-FR" sz="2000" b="0" i="0" u="none" strike="noStrike" cap="none">
                <a:solidFill>
                  <a:schemeClr val="bg1"/>
                </a:solidFill>
                <a:latin typeface="Arial"/>
                <a:ea typeface="Arial"/>
                <a:cs typeface="Arial"/>
                <a:sym typeface="Arial"/>
              </a:rPr>
              <a:t>Déroulement</a:t>
            </a:r>
            <a:endParaRPr lang="fr-FR" sz="2000" b="0" i="0" u="none" strike="noStrike" cap="none">
              <a:solidFill>
                <a:schemeClr val="bg1"/>
              </a:solidFill>
              <a:latin typeface="Arial"/>
              <a:ea typeface="Arial"/>
              <a:cs typeface="Arial"/>
            </a:endParaRPr>
          </a:p>
          <a:p>
            <a:pPr marL="457200" marR="0" lvl="0" indent="-333375" algn="just" rtl="0">
              <a:lnSpc>
                <a:spcPct val="190000"/>
              </a:lnSpc>
              <a:spcBef>
                <a:spcPts val="0"/>
              </a:spcBef>
              <a:spcAft>
                <a:spcPts val="0"/>
              </a:spcAft>
              <a:buClr>
                <a:srgbClr val="434343"/>
              </a:buClr>
              <a:buSzPts val="1650"/>
              <a:buFont typeface="Arial"/>
              <a:buChar char="●"/>
            </a:pPr>
            <a:r>
              <a:rPr lang="fr-FR" sz="2000" b="1" i="0" u="none" strike="noStrike" cap="none">
                <a:solidFill>
                  <a:schemeClr val="bg1"/>
                </a:solidFill>
                <a:latin typeface="Arial"/>
                <a:ea typeface="Arial"/>
                <a:cs typeface="Arial"/>
                <a:sym typeface="Arial"/>
              </a:rPr>
              <a:t>Planning détaillé</a:t>
            </a:r>
            <a:endParaRPr lang="fr-FR" sz="2000" b="1" i="0" u="none" strike="noStrike" cap="none">
              <a:solidFill>
                <a:schemeClr val="bg1"/>
              </a:solidFill>
              <a:latin typeface="Arial"/>
              <a:ea typeface="Arial"/>
              <a:cs typeface="Arial"/>
            </a:endParaRPr>
          </a:p>
          <a:p>
            <a:pPr marL="457200" indent="-333375" algn="just">
              <a:lnSpc>
                <a:spcPct val="190000"/>
              </a:lnSpc>
              <a:buClr>
                <a:srgbClr val="434343"/>
              </a:buClr>
              <a:buSzPts val="1650"/>
              <a:buFont typeface="Arial"/>
              <a:buChar char="●"/>
            </a:pPr>
            <a:r>
              <a:rPr lang="fr-FR" sz="2000" b="1" i="0" u="none" strike="noStrike" cap="none">
                <a:solidFill>
                  <a:schemeClr val="bg1"/>
                </a:solidFill>
                <a:latin typeface="Arial"/>
                <a:ea typeface="Arial"/>
                <a:cs typeface="Arial"/>
                <a:sym typeface="Arial"/>
              </a:rPr>
              <a:t>Présentation des thématiques</a:t>
            </a:r>
            <a:r>
              <a:rPr lang="fr-FR" sz="2000" b="1">
                <a:solidFill>
                  <a:schemeClr val="bg1"/>
                </a:solidFill>
              </a:rPr>
              <a:t> </a:t>
            </a:r>
          </a:p>
          <a:p>
            <a:pPr marL="457200" marR="0" lvl="0" indent="-333375" algn="just" rtl="0">
              <a:lnSpc>
                <a:spcPct val="190000"/>
              </a:lnSpc>
              <a:spcBef>
                <a:spcPts val="0"/>
              </a:spcBef>
              <a:spcAft>
                <a:spcPts val="0"/>
              </a:spcAft>
              <a:buClr>
                <a:srgbClr val="434343"/>
              </a:buClr>
              <a:buSzPts val="1650"/>
              <a:buFont typeface="Arial"/>
              <a:buChar char="●"/>
            </a:pPr>
            <a:r>
              <a:rPr lang="fr-FR" sz="2000" b="1">
                <a:solidFill>
                  <a:schemeClr val="bg1"/>
                </a:solidFill>
              </a:rPr>
              <a:t>Evaluations</a:t>
            </a:r>
          </a:p>
          <a:p>
            <a:pPr marL="457200" indent="-333375" algn="just">
              <a:lnSpc>
                <a:spcPct val="190000"/>
              </a:lnSpc>
              <a:buClr>
                <a:srgbClr val="434343"/>
              </a:buClr>
              <a:buSzPts val="1650"/>
              <a:buFont typeface="Arial"/>
              <a:buChar char="●"/>
            </a:pPr>
            <a:r>
              <a:rPr lang="fr-FR" sz="2000" b="1" i="0" u="none" strike="noStrike" cap="none">
                <a:solidFill>
                  <a:schemeClr val="bg1"/>
                </a:solidFill>
                <a:latin typeface="Arial"/>
                <a:ea typeface="Arial"/>
                <a:cs typeface="Arial"/>
                <a:sym typeface="Arial"/>
              </a:rPr>
              <a:t>Contraintes techniques à respecter</a:t>
            </a:r>
            <a:r>
              <a:rPr lang="fr-FR" sz="2000" b="1">
                <a:solidFill>
                  <a:schemeClr val="bg1"/>
                </a:solidFill>
              </a:rPr>
              <a:t> </a:t>
            </a:r>
            <a:endParaRPr lang="fr-FR" sz="2000" b="1" i="0" u="none" strike="noStrike" cap="none">
              <a:solidFill>
                <a:schemeClr val="bg1"/>
              </a:solidFill>
              <a:latin typeface="Arial"/>
              <a:ea typeface="Arial"/>
              <a:cs typeface="Arial"/>
            </a:endParaRPr>
          </a:p>
          <a:p>
            <a:pPr marL="457200" marR="0" lvl="0" indent="-333375" algn="just" rtl="0">
              <a:lnSpc>
                <a:spcPct val="190000"/>
              </a:lnSpc>
              <a:spcBef>
                <a:spcPts val="0"/>
              </a:spcBef>
              <a:spcAft>
                <a:spcPts val="0"/>
              </a:spcAft>
              <a:buClr>
                <a:srgbClr val="434343"/>
              </a:buClr>
              <a:buSzPts val="1650"/>
              <a:buFont typeface="Arial"/>
              <a:buChar char="●"/>
            </a:pPr>
            <a:r>
              <a:rPr lang="fr-FR" sz="2000" b="1" i="0" u="none" strike="noStrike" cap="none">
                <a:solidFill>
                  <a:schemeClr val="bg1"/>
                </a:solidFill>
                <a:latin typeface="Arial"/>
                <a:ea typeface="Arial"/>
                <a:cs typeface="Arial"/>
                <a:sym typeface="Arial"/>
              </a:rPr>
              <a:t>Bal des projets</a:t>
            </a:r>
            <a:endParaRPr lang="fr-FR" sz="2000" b="0" i="0" u="none" strike="noStrike" cap="none">
              <a:solidFill>
                <a:schemeClr val="bg1"/>
              </a:solidFill>
              <a:latin typeface="Arial"/>
              <a:ea typeface="Arial"/>
              <a:cs typeface="Arial"/>
              <a:sym typeface="Arial"/>
            </a:endParaRPr>
          </a:p>
          <a:p>
            <a:pPr marL="0" marR="0" lvl="0" indent="0" algn="l" defTabSz="914400" rtl="0" eaLnBrk="1" fontAlgn="auto" latinLnBrk="0" hangingPunct="1">
              <a:lnSpc>
                <a:spcPct val="91666"/>
              </a:lnSpc>
              <a:spcBef>
                <a:spcPts val="0"/>
              </a:spcBef>
              <a:spcAft>
                <a:spcPts val="0"/>
              </a:spcAft>
              <a:buClr>
                <a:srgbClr val="000000"/>
              </a:buClr>
              <a:buSzTx/>
              <a:buFont typeface="Arial"/>
              <a:buNone/>
              <a:tabLst/>
              <a:defRPr/>
            </a:pPr>
            <a:endParaRPr kumimoji="0" lang="fr-FR" sz="2000" b="0" i="0" u="none" strike="noStrike" kern="0" cap="none" spc="0" normalizeH="0" baseline="0" noProof="0">
              <a:ln>
                <a:noFill/>
              </a:ln>
              <a:solidFill>
                <a:srgbClr val="000000"/>
              </a:solidFill>
              <a:effectLst/>
              <a:uLnTx/>
              <a:uFillTx/>
              <a:latin typeface="Arial"/>
              <a:cs typeface="Arial"/>
              <a:sym typeface="Arial"/>
            </a:endParaRPr>
          </a:p>
          <a:p>
            <a:pPr marL="0" marR="0" lvl="0" indent="0" algn="l" rtl="0">
              <a:lnSpc>
                <a:spcPct val="91666"/>
              </a:lnSpc>
              <a:spcBef>
                <a:spcPts val="0"/>
              </a:spcBef>
              <a:spcAft>
                <a:spcPts val="0"/>
              </a:spcAft>
              <a:buNone/>
            </a:pPr>
            <a:endParaRPr lang="fr-TN" sz="2000"/>
          </a:p>
          <a:p>
            <a:pPr>
              <a:lnSpc>
                <a:spcPct val="91666"/>
              </a:lnSpc>
            </a:pPr>
            <a:endParaRPr sz="2000" b="0" i="0" u="none" strike="noStrike" cap="none">
              <a:solidFill>
                <a:schemeClr val="lt1"/>
              </a:solidFill>
              <a:latin typeface="Times New Roman"/>
              <a:ea typeface="Times New Roman"/>
              <a:cs typeface="Times New Roman"/>
              <a:sym typeface="Times New Roman"/>
            </a:endParaRPr>
          </a:p>
          <a:p>
            <a:pPr marL="0" marR="0" lvl="0" indent="0" algn="l" rtl="0">
              <a:lnSpc>
                <a:spcPct val="91666"/>
              </a:lnSpc>
              <a:spcBef>
                <a:spcPts val="0"/>
              </a:spcBef>
              <a:spcAft>
                <a:spcPts val="0"/>
              </a:spcAft>
              <a:buNone/>
            </a:pPr>
            <a:endParaRPr sz="2000" b="1" i="0" u="none" strike="noStrike" cap="none">
              <a:solidFill>
                <a:schemeClr val="lt1"/>
              </a:solidFill>
              <a:latin typeface="Calibri"/>
              <a:ea typeface="Calibri"/>
              <a:cs typeface="Calibri"/>
              <a:sym typeface="Calibri"/>
            </a:endParaRPr>
          </a:p>
          <a:p>
            <a:pPr marL="0" marR="0" lvl="0" indent="0" algn="l" rtl="0">
              <a:lnSpc>
                <a:spcPct val="91666"/>
              </a:lnSpc>
              <a:spcBef>
                <a:spcPts val="0"/>
              </a:spcBef>
              <a:spcAft>
                <a:spcPts val="0"/>
              </a:spcAft>
              <a:buClr>
                <a:srgbClr val="000000"/>
              </a:buClr>
              <a:buSzPts val="2400"/>
              <a:buFont typeface="Calibri"/>
              <a:buNone/>
            </a:pPr>
            <a:endParaRPr sz="2000" b="1" i="0" u="none" strike="noStrike" cap="none">
              <a:solidFill>
                <a:schemeClr val="lt1"/>
              </a:solidFill>
              <a:latin typeface="Calibri"/>
              <a:ea typeface="Calibri"/>
              <a:cs typeface="Calibri"/>
              <a:sym typeface="Calibri"/>
            </a:endParaRPr>
          </a:p>
          <a:p>
            <a:pPr marL="0" marR="0" lvl="0" indent="0" algn="l" rtl="0">
              <a:lnSpc>
                <a:spcPct val="91666"/>
              </a:lnSpc>
              <a:spcBef>
                <a:spcPts val="0"/>
              </a:spcBef>
              <a:spcAft>
                <a:spcPts val="0"/>
              </a:spcAft>
              <a:buClr>
                <a:srgbClr val="000000"/>
              </a:buClr>
              <a:buSzPts val="2400"/>
              <a:buFont typeface="Calibri"/>
              <a:buNone/>
            </a:pPr>
            <a:endParaRPr sz="2000" b="1" i="0" u="none" strike="noStrike" cap="none">
              <a:solidFill>
                <a:schemeClr val="lt1"/>
              </a:solidFill>
              <a:latin typeface="Calibri"/>
              <a:ea typeface="Calibri"/>
              <a:cs typeface="Calibri"/>
              <a:sym typeface="Calibri"/>
            </a:endParaRPr>
          </a:p>
          <a:p>
            <a:pPr marL="0" marR="0" lvl="0" indent="0" algn="l" rtl="0">
              <a:lnSpc>
                <a:spcPct val="91666"/>
              </a:lnSpc>
              <a:spcBef>
                <a:spcPts val="0"/>
              </a:spcBef>
              <a:spcAft>
                <a:spcPts val="0"/>
              </a:spcAft>
              <a:buClr>
                <a:srgbClr val="000000"/>
              </a:buClr>
              <a:buSzPts val="2400"/>
              <a:buFont typeface="Calibri"/>
              <a:buNone/>
            </a:pPr>
            <a:endParaRPr sz="2000" b="1" i="0" u="none" strike="noStrike" cap="none">
              <a:solidFill>
                <a:schemeClr val="lt1"/>
              </a:solidFill>
              <a:latin typeface="Calibri"/>
              <a:ea typeface="Calibri"/>
              <a:cs typeface="Calibri"/>
              <a:sym typeface="Calibri"/>
            </a:endParaRPr>
          </a:p>
        </p:txBody>
      </p:sp>
      <p:sp>
        <p:nvSpPr>
          <p:cNvPr id="81" name="Google Shape;81;p14"/>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2</a:t>
            </a:fld>
            <a:endParaRPr/>
          </a:p>
        </p:txBody>
      </p:sp>
      <p:sp>
        <p:nvSpPr>
          <p:cNvPr id="82" name="Google Shape;82;p14"/>
          <p:cNvSpPr txBox="1">
            <a:spLocks noGrp="1"/>
          </p:cNvSpPr>
          <p:nvPr>
            <p:ph type="title"/>
          </p:nvPr>
        </p:nvSpPr>
        <p:spPr>
          <a:xfrm>
            <a:off x="1861593" y="300"/>
            <a:ext cx="8472372" cy="6707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fr-FR" sz="4800" b="1">
                <a:solidFill>
                  <a:schemeClr val="lt1"/>
                </a:solidFill>
                <a:latin typeface="Times New Roman"/>
                <a:ea typeface="Times New Roman"/>
                <a:cs typeface="Times New Roman"/>
                <a:sym typeface="Times New Roman"/>
              </a:rPr>
              <a:t>Plan</a:t>
            </a:r>
            <a:endParaRPr sz="4800" b="1">
              <a:solidFill>
                <a:schemeClr val="lt1"/>
              </a:solidFill>
              <a:latin typeface="Times New Roman"/>
              <a:ea typeface="Times New Roman"/>
              <a:cs typeface="Times New Roman"/>
              <a:sym typeface="Times New Roman"/>
            </a:endParaRPr>
          </a:p>
        </p:txBody>
      </p:sp>
      <p:sp>
        <p:nvSpPr>
          <p:cNvPr id="83" name="Google Shape;83;p14"/>
          <p:cNvSpPr txBox="1"/>
          <p:nvPr/>
        </p:nvSpPr>
        <p:spPr>
          <a:xfrm>
            <a:off x="9448800" y="6459539"/>
            <a:ext cx="2844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fr-FR" sz="1200" b="0" i="0" u="none" strike="noStrike" cap="none">
                <a:solidFill>
                  <a:srgbClr val="898989"/>
                </a:solidFill>
                <a:latin typeface="Calibri"/>
                <a:ea typeface="Calibri"/>
                <a:cs typeface="Calibri"/>
                <a:sym typeface="Calibri"/>
              </a:rPr>
              <a:t>2</a:t>
            </a:fld>
            <a:endParaRPr sz="1200" b="0" i="0" u="none" strike="noStrike" cap="none">
              <a:solidFill>
                <a:srgbClr val="898989"/>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7" descr="Picture 2"/>
          <p:cNvPicPr preferRelativeResize="0"/>
          <p:nvPr/>
        </p:nvPicPr>
        <p:blipFill rotWithShape="1">
          <a:blip r:embed="rId3">
            <a:alphaModFix/>
          </a:blip>
          <a:srcRect/>
          <a:stretch/>
        </p:blipFill>
        <p:spPr>
          <a:xfrm>
            <a:off x="-163901" y="-173612"/>
            <a:ext cx="12524598" cy="6886241"/>
          </a:xfrm>
          <a:prstGeom prst="rect">
            <a:avLst/>
          </a:prstGeom>
          <a:noFill/>
          <a:ln>
            <a:noFill/>
          </a:ln>
        </p:spPr>
      </p:pic>
      <p:pic>
        <p:nvPicPr>
          <p:cNvPr id="298" name="Google Shape;298;p27"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299" name="Google Shape;299;p27"/>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300" name="Google Shape;300;p27"/>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20</a:t>
            </a:fld>
            <a:endParaRPr/>
          </a:p>
        </p:txBody>
      </p:sp>
      <p:pic>
        <p:nvPicPr>
          <p:cNvPr id="301" name="Google Shape;301;p27"/>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304" name="Google Shape;304;p27"/>
          <p:cNvSpPr txBox="1">
            <a:spLocks noGrp="1"/>
          </p:cNvSpPr>
          <p:nvPr>
            <p:ph type="title"/>
          </p:nvPr>
        </p:nvSpPr>
        <p:spPr>
          <a:xfrm>
            <a:off x="780427" y="-131333"/>
            <a:ext cx="9809400" cy="124690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fr-FR"/>
              <a:t>Sujets PIDEV</a:t>
            </a:r>
            <a:endParaRPr/>
          </a:p>
        </p:txBody>
      </p:sp>
      <p:sp>
        <p:nvSpPr>
          <p:cNvPr id="305" name="Google Shape;305;p27"/>
          <p:cNvSpPr/>
          <p:nvPr/>
        </p:nvSpPr>
        <p:spPr>
          <a:xfrm>
            <a:off x="650175" y="2519394"/>
            <a:ext cx="11321370" cy="750114"/>
          </a:xfrm>
          <a:custGeom>
            <a:avLst/>
            <a:gdLst/>
            <a:ahLst/>
            <a:cxnLst/>
            <a:rect l="l" t="t" r="r" b="b"/>
            <a:pathLst>
              <a:path w="21600" h="21600" extrusionOk="0">
                <a:moveTo>
                  <a:pt x="0" y="0"/>
                </a:moveTo>
                <a:lnTo>
                  <a:pt x="21600" y="0"/>
                </a:lnTo>
                <a:lnTo>
                  <a:pt x="21600" y="21599"/>
                </a:lnTo>
                <a:lnTo>
                  <a:pt x="0" y="21599"/>
                </a:lnTo>
                <a:lnTo>
                  <a:pt x="0" y="0"/>
                </a:lnTo>
                <a:close/>
              </a:path>
            </a:pathLst>
          </a:custGeom>
          <a:noFill/>
          <a:ln>
            <a:noFill/>
          </a:ln>
        </p:spPr>
        <p:txBody>
          <a:bodyPr spcFirstLastPara="1" wrap="square" lIns="35700" tIns="35700" rIns="35700" bIns="35700" anchor="ctr" anchorCtr="0">
            <a:noAutofit/>
          </a:bodyPr>
          <a:lstStyle/>
          <a:p>
            <a:pPr marL="276810" marR="0" lvl="0" indent="-276810" algn="l" rtl="0">
              <a:lnSpc>
                <a:spcPct val="100000"/>
              </a:lnSpc>
              <a:spcBef>
                <a:spcPts val="0"/>
              </a:spcBef>
              <a:spcAft>
                <a:spcPts val="0"/>
              </a:spcAft>
              <a:buClr>
                <a:schemeClr val="dk1"/>
              </a:buClr>
              <a:buSzPts val="1650"/>
              <a:buFont typeface="Arial"/>
              <a:buChar char="•"/>
            </a:pPr>
            <a:r>
              <a:rPr lang="fr-FR" sz="2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Choix du sujet selon les thématiques proposées.</a:t>
            </a:r>
            <a:endParaRPr>
              <a:latin typeface="Calibri" panose="020F0502020204030204" pitchFamily="34" charset="0"/>
              <a:ea typeface="Calibri" panose="020F0502020204030204" pitchFamily="34" charset="0"/>
              <a:cs typeface="Calibri" panose="020F0502020204030204" pitchFamily="34" charset="0"/>
            </a:endParaRPr>
          </a:p>
          <a:p>
            <a:pPr marL="276810" marR="0" lvl="0" indent="-276810" algn="l" rtl="0">
              <a:lnSpc>
                <a:spcPct val="100000"/>
              </a:lnSpc>
              <a:spcBef>
                <a:spcPts val="0"/>
              </a:spcBef>
              <a:spcAft>
                <a:spcPts val="0"/>
              </a:spcAft>
              <a:buClr>
                <a:schemeClr val="dk1"/>
              </a:buClr>
              <a:buSzPts val="1650"/>
              <a:buFont typeface="Arial"/>
              <a:buChar char="•"/>
            </a:pPr>
            <a:r>
              <a:rPr lang="fr-FR" sz="2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Les sujets doivent être différents dans une même classe et dans une même thématique</a:t>
            </a:r>
          </a:p>
          <a:p>
            <a:pPr marL="276810" marR="0" lvl="0" indent="-276810" algn="l" rtl="0">
              <a:lnSpc>
                <a:spcPct val="100000"/>
              </a:lnSpc>
              <a:spcBef>
                <a:spcPts val="0"/>
              </a:spcBef>
              <a:spcAft>
                <a:spcPts val="0"/>
              </a:spcAft>
              <a:buClr>
                <a:schemeClr val="dk1"/>
              </a:buClr>
              <a:buSzPts val="1650"/>
              <a:buFont typeface="Arial"/>
              <a:buChar char="•"/>
            </a:pPr>
            <a:r>
              <a:rPr lang="fr-FR" sz="2200">
                <a:solidFill>
                  <a:schemeClr val="dk1"/>
                </a:solidFill>
                <a:latin typeface="Calibri" panose="020F0502020204030204" pitchFamily="34" charset="0"/>
                <a:ea typeface="Calibri" panose="020F0502020204030204" pitchFamily="34" charset="0"/>
                <a:cs typeface="Calibri" panose="020F0502020204030204" pitchFamily="34" charset="0"/>
              </a:rPr>
              <a:t>Les sujets doivent traiter au moins l’un des ODD </a:t>
            </a:r>
          </a:p>
        </p:txBody>
      </p:sp>
      <p:pic>
        <p:nvPicPr>
          <p:cNvPr id="3" name="Image 2" descr="Une image contenant texte, capture d’écran, logo, Police&#10;&#10;Description générée automatiquement">
            <a:extLst>
              <a:ext uri="{FF2B5EF4-FFF2-40B4-BE49-F238E27FC236}">
                <a16:creationId xmlns:a16="http://schemas.microsoft.com/office/drawing/2014/main" id="{E94E38D3-A9B5-FD65-CE2C-E238475A4306}"/>
              </a:ext>
            </a:extLst>
          </p:cNvPr>
          <p:cNvPicPr>
            <a:picLocks noChangeAspect="1"/>
          </p:cNvPicPr>
          <p:nvPr/>
        </p:nvPicPr>
        <p:blipFill>
          <a:blip r:embed="rId7"/>
          <a:stretch>
            <a:fillRect/>
          </a:stretch>
        </p:blipFill>
        <p:spPr>
          <a:xfrm>
            <a:off x="2462024" y="3789130"/>
            <a:ext cx="6198111" cy="2186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9"/>
          <p:cNvSpPr/>
          <p:nvPr/>
        </p:nvSpPr>
        <p:spPr>
          <a:xfrm>
            <a:off x="0" y="-28242"/>
            <a:ext cx="12192000" cy="6886200"/>
          </a:xfrm>
          <a:prstGeom prst="rect">
            <a:avLst/>
          </a:prstGeom>
          <a:solidFill>
            <a:srgbClr val="9E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23" name="Google Shape;323;p29" descr="Picture 7"/>
          <p:cNvPicPr preferRelativeResize="0"/>
          <p:nvPr/>
        </p:nvPicPr>
        <p:blipFill rotWithShape="1">
          <a:blip r:embed="rId3">
            <a:alphaModFix/>
          </a:blip>
          <a:srcRect/>
          <a:stretch/>
        </p:blipFill>
        <p:spPr>
          <a:xfrm flipH="1">
            <a:off x="9345203" y="22220"/>
            <a:ext cx="2832470" cy="1949130"/>
          </a:xfrm>
          <a:prstGeom prst="rect">
            <a:avLst/>
          </a:prstGeom>
          <a:noFill/>
          <a:ln>
            <a:noFill/>
          </a:ln>
        </p:spPr>
      </p:pic>
      <p:sp>
        <p:nvSpPr>
          <p:cNvPr id="324" name="Google Shape;324;p29"/>
          <p:cNvSpPr txBox="1"/>
          <p:nvPr/>
        </p:nvSpPr>
        <p:spPr>
          <a:xfrm>
            <a:off x="-2418" y="2954343"/>
            <a:ext cx="12193127" cy="9234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lt1"/>
              </a:buClr>
              <a:buSzPts val="5400"/>
              <a:buFont typeface="Calibri"/>
              <a:buNone/>
            </a:pPr>
            <a:r>
              <a:rPr lang="fr-FR" sz="5400" b="1" i="0" u="none" strike="noStrike" cap="none">
                <a:solidFill>
                  <a:schemeClr val="lt1"/>
                </a:solidFill>
                <a:latin typeface="Calibri"/>
                <a:ea typeface="Calibri"/>
                <a:cs typeface="Calibri"/>
                <a:sym typeface="Calibri"/>
              </a:rPr>
              <a:t>Evaluation   </a:t>
            </a:r>
            <a:endParaRPr sz="4400" b="1" i="0" u="none" strike="noStrike" cap="none">
              <a:solidFill>
                <a:schemeClr val="lt1"/>
              </a:solidFill>
              <a:latin typeface="Calibri"/>
              <a:ea typeface="Calibri"/>
              <a:cs typeface="Calibri"/>
              <a:sym typeface="Calibri"/>
            </a:endParaRPr>
          </a:p>
        </p:txBody>
      </p:sp>
      <p:sp>
        <p:nvSpPr>
          <p:cNvPr id="325" name="Google Shape;325;p29"/>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0"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331" name="Google Shape;331;p30"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332" name="Google Shape;332;p30"/>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333" name="Google Shape;333;p30"/>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22</a:t>
            </a:fld>
            <a:endParaRPr/>
          </a:p>
        </p:txBody>
      </p:sp>
      <p:pic>
        <p:nvPicPr>
          <p:cNvPr id="334" name="Google Shape;334;p30"/>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335" name="Google Shape;335;p30"/>
          <p:cNvSpPr txBox="1">
            <a:spLocks noGrp="1"/>
          </p:cNvSpPr>
          <p:nvPr>
            <p:ph type="body" idx="1"/>
          </p:nvPr>
        </p:nvSpPr>
        <p:spPr>
          <a:xfrm>
            <a:off x="406400" y="1126658"/>
            <a:ext cx="12192000" cy="4678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endParaRPr sz="2400"/>
          </a:p>
        </p:txBody>
      </p:sp>
      <p:sp>
        <p:nvSpPr>
          <p:cNvPr id="337" name="Google Shape;337;p30"/>
          <p:cNvSpPr txBox="1">
            <a:spLocks noGrp="1"/>
          </p:cNvSpPr>
          <p:nvPr>
            <p:ph type="title"/>
          </p:nvPr>
        </p:nvSpPr>
        <p:spPr>
          <a:xfrm>
            <a:off x="251276" y="-244607"/>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fr-FR"/>
              <a:t>Evaluation</a:t>
            </a:r>
            <a:endParaRPr/>
          </a:p>
        </p:txBody>
      </p:sp>
      <p:grpSp>
        <p:nvGrpSpPr>
          <p:cNvPr id="338" name="Google Shape;338;p30"/>
          <p:cNvGrpSpPr/>
          <p:nvPr/>
        </p:nvGrpSpPr>
        <p:grpSpPr>
          <a:xfrm>
            <a:off x="121741" y="777637"/>
            <a:ext cx="10968997" cy="1869812"/>
            <a:chOff x="1383" y="111508"/>
            <a:chExt cx="8226952" cy="1869812"/>
          </a:xfrm>
        </p:grpSpPr>
        <p:sp>
          <p:nvSpPr>
            <p:cNvPr id="339" name="Google Shape;339;p30"/>
            <p:cNvSpPr/>
            <p:nvPr/>
          </p:nvSpPr>
          <p:spPr>
            <a:xfrm>
              <a:off x="1383" y="146820"/>
              <a:ext cx="1834500" cy="1834500"/>
            </a:xfrm>
            <a:prstGeom prst="ellipse">
              <a:avLst/>
            </a:prstGeom>
            <a:gradFill>
              <a:gsLst>
                <a:gs pos="0">
                  <a:srgbClr val="982D2B">
                    <a:alpha val="88627"/>
                  </a:srgbClr>
                </a:gs>
                <a:gs pos="80000">
                  <a:srgbClr val="C83D39">
                    <a:alpha val="88627"/>
                  </a:srgbClr>
                </a:gs>
                <a:gs pos="100000">
                  <a:srgbClr val="CC3A36">
                    <a:alpha val="88627"/>
                  </a:srgbClr>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0"/>
            <p:cNvSpPr txBox="1"/>
            <p:nvPr/>
          </p:nvSpPr>
          <p:spPr>
            <a:xfrm>
              <a:off x="270022" y="415459"/>
              <a:ext cx="1297200" cy="1297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Note d’équipe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70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30 %</a:t>
              </a:r>
              <a:endParaRPr sz="2000" b="0" i="0" u="none" strike="noStrike" cap="none">
                <a:solidFill>
                  <a:schemeClr val="lt1"/>
                </a:solidFill>
                <a:latin typeface="Arial"/>
                <a:ea typeface="Arial"/>
                <a:cs typeface="Arial"/>
                <a:sym typeface="Arial"/>
              </a:endParaRPr>
            </a:p>
          </p:txBody>
        </p:sp>
        <p:sp>
          <p:nvSpPr>
            <p:cNvPr id="341" name="Google Shape;341;p30"/>
            <p:cNvSpPr/>
            <p:nvPr/>
          </p:nvSpPr>
          <p:spPr>
            <a:xfrm>
              <a:off x="1984716" y="496728"/>
              <a:ext cx="1063800" cy="1063800"/>
            </a:xfrm>
            <a:prstGeom prst="mathPlus">
              <a:avLst>
                <a:gd name="adj1" fmla="val 23520"/>
              </a:avLst>
            </a:prstGeom>
            <a:gradFill>
              <a:gsLst>
                <a:gs pos="0">
                  <a:srgbClr val="922B28"/>
                </a:gs>
                <a:gs pos="80000">
                  <a:srgbClr val="C13935"/>
                </a:gs>
                <a:gs pos="100000">
                  <a:srgbClr val="C33733"/>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0"/>
            <p:cNvSpPr txBox="1"/>
            <p:nvPr/>
          </p:nvSpPr>
          <p:spPr>
            <a:xfrm>
              <a:off x="2125741" y="903579"/>
              <a:ext cx="781800" cy="2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343" name="Google Shape;343;p30"/>
            <p:cNvSpPr/>
            <p:nvPr/>
          </p:nvSpPr>
          <p:spPr>
            <a:xfrm>
              <a:off x="3197609" y="111508"/>
              <a:ext cx="1834500" cy="1834500"/>
            </a:xfrm>
            <a:prstGeom prst="ellipse">
              <a:avLst/>
            </a:prstGeom>
            <a:gradFill>
              <a:gsLst>
                <a:gs pos="0">
                  <a:srgbClr val="982D2B">
                    <a:alpha val="68627"/>
                  </a:srgbClr>
                </a:gs>
                <a:gs pos="80000">
                  <a:srgbClr val="C83D39">
                    <a:alpha val="68627"/>
                  </a:srgbClr>
                </a:gs>
                <a:gs pos="100000">
                  <a:srgbClr val="CC3A36">
                    <a:alpha val="68627"/>
                  </a:srgbClr>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0"/>
            <p:cNvSpPr txBox="1"/>
            <p:nvPr/>
          </p:nvSpPr>
          <p:spPr>
            <a:xfrm>
              <a:off x="3466248" y="380147"/>
              <a:ext cx="1387500" cy="1297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Note Individuelle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70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70%</a:t>
              </a:r>
              <a:endParaRPr sz="2000" b="0" i="0" u="none" strike="noStrike" cap="none">
                <a:solidFill>
                  <a:schemeClr val="lt1"/>
                </a:solidFill>
                <a:latin typeface="Arial"/>
                <a:ea typeface="Arial"/>
                <a:cs typeface="Arial"/>
                <a:sym typeface="Arial"/>
              </a:endParaRPr>
            </a:p>
          </p:txBody>
        </p:sp>
        <p:sp>
          <p:nvSpPr>
            <p:cNvPr id="345" name="Google Shape;345;p30"/>
            <p:cNvSpPr/>
            <p:nvPr/>
          </p:nvSpPr>
          <p:spPr>
            <a:xfrm>
              <a:off x="5180942" y="496728"/>
              <a:ext cx="1063800" cy="1063800"/>
            </a:xfrm>
            <a:prstGeom prst="mathEqual">
              <a:avLst>
                <a:gd name="adj1" fmla="val 23520"/>
                <a:gd name="adj2" fmla="val 11760"/>
              </a:avLst>
            </a:prstGeom>
            <a:gradFill>
              <a:gsLst>
                <a:gs pos="0">
                  <a:srgbClr val="A98A89"/>
                </a:gs>
                <a:gs pos="80000">
                  <a:srgbClr val="DEB5B4"/>
                </a:gs>
                <a:gs pos="100000">
                  <a:srgbClr val="E0B5B4"/>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0"/>
            <p:cNvSpPr txBox="1"/>
            <p:nvPr/>
          </p:nvSpPr>
          <p:spPr>
            <a:xfrm>
              <a:off x="5321967" y="715900"/>
              <a:ext cx="781800" cy="6255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347" name="Google Shape;347;p30"/>
            <p:cNvSpPr/>
            <p:nvPr/>
          </p:nvSpPr>
          <p:spPr>
            <a:xfrm>
              <a:off x="6393835" y="111508"/>
              <a:ext cx="1834500" cy="1834500"/>
            </a:xfrm>
            <a:prstGeom prst="ellipse">
              <a:avLst/>
            </a:prstGeom>
            <a:gradFill>
              <a:gsLst>
                <a:gs pos="0">
                  <a:srgbClr val="982D2B">
                    <a:alpha val="48627"/>
                  </a:srgbClr>
                </a:gs>
                <a:gs pos="80000">
                  <a:srgbClr val="C83D39">
                    <a:alpha val="48627"/>
                  </a:srgbClr>
                </a:gs>
                <a:gs pos="100000">
                  <a:srgbClr val="CC3A36">
                    <a:alpha val="48627"/>
                  </a:srgbClr>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0"/>
            <p:cNvSpPr txBox="1"/>
            <p:nvPr/>
          </p:nvSpPr>
          <p:spPr>
            <a:xfrm>
              <a:off x="6662474" y="380147"/>
              <a:ext cx="1297200" cy="1297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Note Finale</a:t>
              </a:r>
              <a:endParaRPr sz="2000" b="0" i="0" u="none" strike="noStrike" cap="none">
                <a:solidFill>
                  <a:schemeClr val="lt1"/>
                </a:solidFill>
                <a:latin typeface="Arial"/>
                <a:ea typeface="Arial"/>
                <a:cs typeface="Arial"/>
                <a:sym typeface="Arial"/>
              </a:endParaRPr>
            </a:p>
          </p:txBody>
        </p:sp>
      </p:grpSp>
      <p:sp>
        <p:nvSpPr>
          <p:cNvPr id="349" name="Google Shape;349;p30"/>
          <p:cNvSpPr txBox="1"/>
          <p:nvPr/>
        </p:nvSpPr>
        <p:spPr>
          <a:xfrm>
            <a:off x="8922310" y="6916754"/>
            <a:ext cx="28449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fr-FR" sz="1200" b="0" i="0" u="none" strike="noStrike" cap="none">
                <a:solidFill>
                  <a:srgbClr val="888888"/>
                </a:solidFill>
                <a:latin typeface="Calibri"/>
                <a:ea typeface="Calibri"/>
                <a:cs typeface="Calibri"/>
                <a:sym typeface="Calibri"/>
              </a:rPr>
              <a:t>22</a:t>
            </a:fld>
            <a:endParaRPr sz="1200" b="0" i="0" u="none" strike="noStrike" cap="none">
              <a:solidFill>
                <a:srgbClr val="888888"/>
              </a:solidFill>
              <a:latin typeface="Calibri"/>
              <a:ea typeface="Calibri"/>
              <a:cs typeface="Calibri"/>
              <a:sym typeface="Calibri"/>
            </a:endParaRPr>
          </a:p>
        </p:txBody>
      </p:sp>
      <p:sp>
        <p:nvSpPr>
          <p:cNvPr id="350" name="Google Shape;350;p30"/>
          <p:cNvSpPr/>
          <p:nvPr/>
        </p:nvSpPr>
        <p:spPr>
          <a:xfrm rot="10800000" flipH="1">
            <a:off x="911575" y="2653435"/>
            <a:ext cx="673753" cy="1321905"/>
          </a:xfrm>
          <a:prstGeom prst="bentArrow">
            <a:avLst>
              <a:gd name="adj1" fmla="val 25000"/>
              <a:gd name="adj2" fmla="val 25000"/>
              <a:gd name="adj3" fmla="val 25000"/>
              <a:gd name="adj4" fmla="val 43750"/>
            </a:avLst>
          </a:prstGeom>
          <a:gradFill>
            <a:gsLst>
              <a:gs pos="0">
                <a:srgbClr val="992D2B"/>
              </a:gs>
              <a:gs pos="80000">
                <a:srgbClr val="C93D39"/>
              </a:gs>
              <a:gs pos="100000">
                <a:srgbClr val="CD3A36"/>
              </a:gs>
            </a:gsLst>
            <a:lin ang="16200038" scaled="0"/>
          </a:gradFill>
          <a:ln w="9525" cap="flat" cmpd="sng">
            <a:solidFill>
              <a:srgbClr val="BD4B48"/>
            </a:solidFill>
            <a:prstDash val="solid"/>
            <a:round/>
            <a:headEnd type="none" w="sm" len="sm"/>
            <a:tailEnd type="none" w="sm" len="sm"/>
          </a:ln>
          <a:effectLst>
            <a:outerShdw blurRad="40000"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1" name="Google Shape;351;p30"/>
          <p:cNvSpPr txBox="1"/>
          <p:nvPr/>
        </p:nvSpPr>
        <p:spPr>
          <a:xfrm>
            <a:off x="1590597" y="2650698"/>
            <a:ext cx="10775100" cy="3313200"/>
          </a:xfrm>
          <a:prstGeom prst="rect">
            <a:avLst/>
          </a:prstGeom>
          <a:noFill/>
          <a:ln>
            <a:noFill/>
          </a:ln>
        </p:spPr>
        <p:txBody>
          <a:bodyPr spcFirstLastPara="1" wrap="square" lIns="91425" tIns="45700" rIns="91425" bIns="45700" anchor="t" anchorCtr="0">
            <a:noAutofit/>
          </a:bodyPr>
          <a:lstStyle/>
          <a:p>
            <a:pPr marL="457200" marR="0" lvl="4" indent="-457200" algn="l" rtl="0">
              <a:lnSpc>
                <a:spcPct val="100000"/>
              </a:lnSpc>
              <a:spcBef>
                <a:spcPts val="0"/>
              </a:spcBef>
              <a:spcAft>
                <a:spcPts val="0"/>
              </a:spcAft>
              <a:buClr>
                <a:schemeClr val="dk1"/>
              </a:buClr>
              <a:buSzPts val="2800"/>
              <a:buFont typeface="Arial"/>
              <a:buChar char="•"/>
            </a:pPr>
            <a:r>
              <a:rPr lang="fr-FR" sz="2800" b="0" i="0" u="none" strike="noStrike" cap="none" dirty="0">
                <a:solidFill>
                  <a:schemeClr val="dk1"/>
                </a:solidFill>
                <a:latin typeface="Calibri"/>
                <a:ea typeface="Calibri"/>
                <a:cs typeface="Calibri"/>
                <a:sym typeface="Calibri"/>
              </a:rPr>
              <a:t>Note GL (attribuée au cours </a:t>
            </a:r>
            <a:r>
              <a:rPr lang="fr-FR" sz="2800" dirty="0">
                <a:solidFill>
                  <a:schemeClr val="dk1"/>
                </a:solidFill>
                <a:latin typeface="Calibri"/>
                <a:ea typeface="Calibri"/>
                <a:cs typeface="Calibri"/>
                <a:sym typeface="Calibri"/>
              </a:rPr>
              <a:t>GL</a:t>
            </a:r>
            <a:r>
              <a:rPr lang="fr-FR" sz="2800" b="0" i="0" u="none" strike="noStrike" cap="none" dirty="0">
                <a:solidFill>
                  <a:schemeClr val="dk1"/>
                </a:solidFill>
                <a:latin typeface="Calibri"/>
                <a:ea typeface="Calibri"/>
                <a:cs typeface="Calibri"/>
                <a:sym typeface="Calibri"/>
              </a:rPr>
              <a:t>)</a:t>
            </a:r>
            <a:endParaRPr sz="1400" b="0" i="0" u="none" strike="noStrike" cap="none" dirty="0">
              <a:solidFill>
                <a:schemeClr val="dk1"/>
              </a:solidFill>
              <a:latin typeface="Calibri"/>
              <a:ea typeface="Calibri"/>
              <a:cs typeface="Calibri"/>
              <a:sym typeface="Arial"/>
            </a:endParaRPr>
          </a:p>
          <a:p>
            <a:pPr marL="457200" lvl="4" indent="-457200">
              <a:buClr>
                <a:schemeClr val="dk1"/>
              </a:buClr>
              <a:buSzPts val="2800"/>
              <a:buFont typeface="Arial"/>
              <a:buChar char="•"/>
            </a:pPr>
            <a:r>
              <a:rPr lang="fr-FR" sz="2800" b="0" i="0" u="none" strike="noStrike" cap="none" dirty="0">
                <a:solidFill>
                  <a:schemeClr val="dk1"/>
                </a:solidFill>
                <a:latin typeface="Calibri"/>
                <a:ea typeface="Calibri"/>
                <a:cs typeface="Calibri"/>
                <a:sym typeface="Calibri"/>
              </a:rPr>
              <a:t>Note Validation Soft </a:t>
            </a:r>
            <a:r>
              <a:rPr lang="fr-FR" sz="2800" b="0" i="0" u="none" strike="noStrike" cap="none" dirty="0" err="1">
                <a:solidFill>
                  <a:schemeClr val="dk1"/>
                </a:solidFill>
                <a:latin typeface="Calibri"/>
                <a:ea typeface="Calibri"/>
                <a:cs typeface="Calibri"/>
                <a:sym typeface="Calibri"/>
              </a:rPr>
              <a:t>skills</a:t>
            </a:r>
            <a:r>
              <a:rPr lang="fr-FR" sz="2800" dirty="0">
                <a:solidFill>
                  <a:schemeClr val="dk1"/>
                </a:solidFill>
                <a:latin typeface="Calibri"/>
                <a:ea typeface="Calibri"/>
                <a:cs typeface="Calibri"/>
                <a:sym typeface="Calibri"/>
              </a:rPr>
              <a:t> </a:t>
            </a:r>
            <a:endParaRPr sz="2800" b="0" i="0" u="none" strike="noStrike" cap="none" dirty="0">
              <a:solidFill>
                <a:schemeClr val="dk1"/>
              </a:solidFill>
              <a:latin typeface="Calibri"/>
              <a:ea typeface="Calibri"/>
              <a:cs typeface="Calibri" panose="020F0502020204030204" pitchFamily="34" charset="0"/>
              <a:sym typeface="Calibri"/>
            </a:endParaRPr>
          </a:p>
          <a:p>
            <a:pPr marL="457200" marR="0" lvl="4" indent="-457200" algn="l" rtl="0">
              <a:lnSpc>
                <a:spcPct val="100000"/>
              </a:lnSpc>
              <a:spcBef>
                <a:spcPts val="0"/>
              </a:spcBef>
              <a:spcAft>
                <a:spcPts val="0"/>
              </a:spcAft>
              <a:buClr>
                <a:schemeClr val="dk1"/>
              </a:buClr>
              <a:buSzPts val="2800"/>
              <a:buFont typeface="Arial"/>
              <a:buChar char="•"/>
            </a:pPr>
            <a:r>
              <a:rPr lang="fr-FR" sz="2800" b="0" i="0" u="none" strike="noStrike" cap="none" dirty="0">
                <a:solidFill>
                  <a:schemeClr val="dk1"/>
                </a:solidFill>
                <a:latin typeface="Calibri"/>
                <a:ea typeface="Calibri"/>
                <a:cs typeface="Calibri"/>
                <a:sym typeface="Calibri"/>
              </a:rPr>
              <a:t>Note d’intégration entre les membres  de l’équipe (java, web)  </a:t>
            </a:r>
            <a:endParaRPr sz="1400" b="0" i="0" u="none" strike="noStrike" cap="none" dirty="0">
              <a:solidFill>
                <a:schemeClr val="dk1"/>
              </a:solidFill>
              <a:latin typeface="Calibri"/>
              <a:ea typeface="Calibri"/>
              <a:cs typeface="Calibri"/>
              <a:sym typeface="Arial"/>
            </a:endParaRPr>
          </a:p>
          <a:p>
            <a:pPr marL="457200" marR="0" lvl="0" indent="-457200" algn="l" rtl="0">
              <a:lnSpc>
                <a:spcPct val="100000"/>
              </a:lnSpc>
              <a:spcBef>
                <a:spcPts val="0"/>
              </a:spcBef>
              <a:spcAft>
                <a:spcPts val="0"/>
              </a:spcAft>
              <a:buClr>
                <a:schemeClr val="dk1"/>
              </a:buClr>
              <a:buSzPts val="2800"/>
              <a:buFont typeface="Arial"/>
              <a:buChar char="•"/>
            </a:pPr>
            <a:r>
              <a:rPr lang="fr-FR" sz="2800" b="0" i="0" u="none" strike="noStrike" cap="none" dirty="0">
                <a:solidFill>
                  <a:schemeClr val="dk1"/>
                </a:solidFill>
                <a:latin typeface="Calibri"/>
                <a:ea typeface="Calibri"/>
                <a:cs typeface="Calibri"/>
                <a:sym typeface="Calibri"/>
              </a:rPr>
              <a:t>Note intégration finale de tout le projet: (Java +Web)</a:t>
            </a:r>
            <a:endParaRPr sz="1400" b="0" i="0" u="none" strike="noStrike" cap="none" dirty="0">
              <a:solidFill>
                <a:schemeClr val="dk1"/>
              </a:solidFill>
              <a:latin typeface="Calibri"/>
              <a:ea typeface="Calibri"/>
              <a:cs typeface="Calibri"/>
              <a:sym typeface="Arial"/>
            </a:endParaRPr>
          </a:p>
          <a:p>
            <a:pPr marL="342900" marR="0" lvl="0" indent="-342900" algn="l" rtl="0">
              <a:lnSpc>
                <a:spcPct val="100000"/>
              </a:lnSpc>
              <a:spcBef>
                <a:spcPts val="560"/>
              </a:spcBef>
              <a:spcAft>
                <a:spcPts val="0"/>
              </a:spcAft>
              <a:buClr>
                <a:schemeClr val="dk1"/>
              </a:buClr>
              <a:buSzPts val="2800"/>
              <a:buFont typeface="Arial"/>
              <a:buChar char="•"/>
            </a:pPr>
            <a:r>
              <a:rPr lang="fr-FR" sz="2800" b="0" i="0" u="none" strike="noStrike" cap="none" dirty="0">
                <a:solidFill>
                  <a:schemeClr val="dk1"/>
                </a:solidFill>
                <a:latin typeface="Calibri"/>
                <a:ea typeface="Calibri"/>
                <a:cs typeface="Calibri"/>
                <a:sym typeface="Calibri"/>
              </a:rPr>
              <a:t>Pénalité:</a:t>
            </a:r>
            <a:endParaRPr sz="1400" b="0" i="0" u="none" strike="noStrike" cap="none" dirty="0">
              <a:solidFill>
                <a:schemeClr val="dk1"/>
              </a:solidFill>
              <a:latin typeface="Calibri"/>
              <a:ea typeface="Calibri"/>
              <a:cs typeface="Calibri"/>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fr-FR" sz="2800" b="0" i="0" u="none" strike="noStrike" cap="none" dirty="0">
                <a:solidFill>
                  <a:schemeClr val="dk1"/>
                </a:solidFill>
                <a:latin typeface="Calibri"/>
                <a:ea typeface="Calibri"/>
                <a:cs typeface="Calibri"/>
                <a:sym typeface="Calibri"/>
              </a:rPr>
              <a:t>Travail non réalisé</a:t>
            </a:r>
            <a:endParaRPr sz="1400" b="0" i="0" u="none" strike="noStrike" cap="none" dirty="0">
              <a:solidFill>
                <a:schemeClr val="dk1"/>
              </a:solidFill>
              <a:latin typeface="Calibri"/>
              <a:ea typeface="Calibri"/>
              <a:cs typeface="Calibri"/>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fr-FR" sz="2800" b="0" i="0" u="none" strike="noStrike" cap="none" dirty="0">
                <a:solidFill>
                  <a:schemeClr val="dk1"/>
                </a:solidFill>
                <a:latin typeface="Calibri"/>
                <a:ea typeface="Calibri"/>
                <a:cs typeface="Calibri"/>
                <a:sym typeface="Calibri"/>
              </a:rPr>
              <a:t>Absence </a:t>
            </a:r>
            <a:endParaRPr sz="2800" b="0" i="0" u="none" strike="noStrike" cap="none" dirty="0">
              <a:solidFill>
                <a:schemeClr val="dk1"/>
              </a:solidFill>
              <a:latin typeface="Calibri"/>
              <a:ea typeface="Calibri"/>
              <a:cs typeface="Calibri"/>
              <a:sym typeface="Calibri"/>
            </a:endParaRPr>
          </a:p>
          <a:p>
            <a:pPr marL="742950" marR="0" lvl="1" indent="-285750" algn="l" rtl="0">
              <a:lnSpc>
                <a:spcPct val="100000"/>
              </a:lnSpc>
              <a:spcBef>
                <a:spcPts val="560"/>
              </a:spcBef>
              <a:spcAft>
                <a:spcPts val="0"/>
              </a:spcAft>
              <a:buClr>
                <a:schemeClr val="dk1"/>
              </a:buClr>
              <a:buSzPts val="2800"/>
              <a:buFont typeface="Arial"/>
              <a:buChar char="–"/>
            </a:pPr>
            <a:r>
              <a:rPr lang="fr-FR" sz="2800" b="0" i="0" u="none" strike="noStrike" cap="none" dirty="0">
                <a:solidFill>
                  <a:schemeClr val="dk1"/>
                </a:solidFill>
                <a:latin typeface="Calibri"/>
                <a:ea typeface="Calibri"/>
                <a:cs typeface="Calibri"/>
                <a:sym typeface="Calibri"/>
              </a:rPr>
              <a:t> Pas de GIT</a:t>
            </a:r>
            <a:endParaRPr sz="2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0086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357" name="Google Shape;357;p31"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358" name="Google Shape;358;p31"/>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359" name="Google Shape;359;p31"/>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23</a:t>
            </a:fld>
            <a:endParaRPr/>
          </a:p>
        </p:txBody>
      </p:sp>
      <p:pic>
        <p:nvPicPr>
          <p:cNvPr id="360" name="Google Shape;360;p31"/>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361" name="Google Shape;361;p31"/>
          <p:cNvSpPr txBox="1">
            <a:spLocks noGrp="1"/>
          </p:cNvSpPr>
          <p:nvPr>
            <p:ph type="body" idx="1"/>
          </p:nvPr>
        </p:nvSpPr>
        <p:spPr>
          <a:xfrm>
            <a:off x="406400" y="1126658"/>
            <a:ext cx="12192000" cy="4678500"/>
          </a:xfrm>
          <a:prstGeom prst="rect">
            <a:avLst/>
          </a:prstGeom>
          <a:noFill/>
          <a:ln>
            <a:noFill/>
          </a:ln>
        </p:spPr>
        <p:txBody>
          <a:bodyPr spcFirstLastPara="1" wrap="square" lIns="91425" tIns="45700" rIns="91425" bIns="45700" anchor="t" anchorCtr="0">
            <a:noAutofit/>
          </a:bodyPr>
          <a:lstStyle/>
          <a:p>
            <a:pPr marL="342900" lvl="0" indent="-165100" algn="l" rtl="0">
              <a:lnSpc>
                <a:spcPct val="100000"/>
              </a:lnSpc>
              <a:spcBef>
                <a:spcPts val="0"/>
              </a:spcBef>
              <a:spcAft>
                <a:spcPts val="0"/>
              </a:spcAft>
              <a:buClr>
                <a:schemeClr val="dk1"/>
              </a:buClr>
              <a:buSzPts val="2800"/>
              <a:buNone/>
            </a:pPr>
            <a:endParaRPr sz="2400"/>
          </a:p>
        </p:txBody>
      </p:sp>
      <p:sp>
        <p:nvSpPr>
          <p:cNvPr id="375" name="Google Shape;375;p31"/>
          <p:cNvSpPr txBox="1"/>
          <p:nvPr/>
        </p:nvSpPr>
        <p:spPr>
          <a:xfrm>
            <a:off x="9033150" y="6875189"/>
            <a:ext cx="2844900" cy="405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fr-FR" sz="1200" b="0" i="0" u="none" strike="noStrike" cap="none">
                <a:solidFill>
                  <a:srgbClr val="888888"/>
                </a:solidFill>
                <a:latin typeface="Calibri"/>
                <a:ea typeface="Calibri"/>
                <a:cs typeface="Calibri"/>
                <a:sym typeface="Calibri"/>
              </a:rPr>
              <a:t>23</a:t>
            </a:fld>
            <a:endParaRPr sz="1200" b="0" i="0" u="none" strike="noStrike" cap="none">
              <a:solidFill>
                <a:srgbClr val="888888"/>
              </a:solidFill>
              <a:latin typeface="Calibri"/>
              <a:ea typeface="Calibri"/>
              <a:cs typeface="Calibri"/>
              <a:sym typeface="Calibri"/>
            </a:endParaRPr>
          </a:p>
        </p:txBody>
      </p:sp>
      <p:sp>
        <p:nvSpPr>
          <p:cNvPr id="376" name="Google Shape;376;p31"/>
          <p:cNvSpPr/>
          <p:nvPr/>
        </p:nvSpPr>
        <p:spPr>
          <a:xfrm rot="10800000" flipH="1">
            <a:off x="4993276" y="2660434"/>
            <a:ext cx="1016100" cy="1948800"/>
          </a:xfrm>
          <a:prstGeom prst="bentArrow">
            <a:avLst>
              <a:gd name="adj1" fmla="val 25000"/>
              <a:gd name="adj2" fmla="val 25000"/>
              <a:gd name="adj3" fmla="val 25000"/>
              <a:gd name="adj4" fmla="val 43750"/>
            </a:avLst>
          </a:prstGeom>
          <a:gradFill>
            <a:gsLst>
              <a:gs pos="0">
                <a:srgbClr val="992D2B"/>
              </a:gs>
              <a:gs pos="80000">
                <a:srgbClr val="C93D39"/>
              </a:gs>
              <a:gs pos="100000">
                <a:srgbClr val="CD3A36"/>
              </a:gs>
            </a:gsLst>
            <a:lin ang="16200038" scaled="0"/>
          </a:gradFill>
          <a:ln w="9525" cap="flat" cmpd="sng">
            <a:solidFill>
              <a:srgbClr val="BD4B48"/>
            </a:solidFill>
            <a:prstDash val="solid"/>
            <a:round/>
            <a:headEnd type="none" w="sm" len="sm"/>
            <a:tailEnd type="none" w="sm" len="sm"/>
          </a:ln>
          <a:effectLst>
            <a:outerShdw blurRad="40000"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7" name="Google Shape;377;p31"/>
          <p:cNvSpPr txBox="1"/>
          <p:nvPr/>
        </p:nvSpPr>
        <p:spPr>
          <a:xfrm>
            <a:off x="6017773" y="3286907"/>
            <a:ext cx="7518300" cy="2162700"/>
          </a:xfrm>
          <a:prstGeom prst="rect">
            <a:avLst/>
          </a:prstGeom>
          <a:noFill/>
          <a:ln>
            <a:noFill/>
          </a:ln>
        </p:spPr>
        <p:txBody>
          <a:bodyPr spcFirstLastPara="1" wrap="square" lIns="91425" tIns="45700" rIns="91425" bIns="45700" anchor="t" anchorCtr="0">
            <a:noAutofit/>
          </a:bodyPr>
          <a:lstStyle/>
          <a:p>
            <a:pPr marL="457200" marR="0" lvl="4" indent="-457200" algn="l" rtl="0">
              <a:lnSpc>
                <a:spcPct val="100000"/>
              </a:lnSpc>
              <a:spcBef>
                <a:spcPts val="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Note des suivis du sprint java </a:t>
            </a:r>
            <a:endParaRPr lang="en-US" sz="1400" b="0" i="0" u="none" strike="noStrike" cap="none">
              <a:solidFill>
                <a:schemeClr val="dk1"/>
              </a:solidFill>
              <a:ea typeface="Arial"/>
              <a:cs typeface="Arial"/>
              <a:sym typeface="Arial"/>
            </a:endParaRPr>
          </a:p>
          <a:p>
            <a:pPr marL="457200" marR="0" lvl="4" indent="-457200" algn="l" rtl="0">
              <a:lnSpc>
                <a:spcPct val="100000"/>
              </a:lnSpc>
              <a:spcBef>
                <a:spcPts val="0"/>
              </a:spcBef>
              <a:spcAft>
                <a:spcPts val="0"/>
              </a:spcAft>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Note des suivis du sprint web </a:t>
            </a:r>
            <a:endParaRPr sz="2800" b="0" i="0" u="none" strike="noStrike" cap="none">
              <a:solidFill>
                <a:schemeClr val="dk1"/>
              </a:solidFill>
              <a:latin typeface="Calibri"/>
              <a:ea typeface="Calibri"/>
              <a:cs typeface="Calibri"/>
              <a:sym typeface="Calibri"/>
            </a:endParaRPr>
          </a:p>
          <a:p>
            <a:pPr marL="457200" lvl="4" indent="-457200">
              <a:buClr>
                <a:schemeClr val="dk1"/>
              </a:buClr>
              <a:buSzPts val="2800"/>
              <a:buFont typeface="Arial"/>
              <a:buChar char="•"/>
            </a:pPr>
            <a:r>
              <a:rPr lang="fr-FR" sz="2800" b="0" i="0" u="none" strike="noStrike" cap="none">
                <a:solidFill>
                  <a:schemeClr val="dk1"/>
                </a:solidFill>
                <a:latin typeface="Calibri"/>
                <a:ea typeface="Calibri"/>
                <a:cs typeface="Calibri"/>
                <a:sym typeface="Calibri"/>
              </a:rPr>
              <a:t>Note des sprint 1 et sprint2 </a:t>
            </a:r>
            <a:endParaRPr lang="fr-FR" sz="2800">
              <a:solidFill>
                <a:schemeClr val="dk1"/>
              </a:solidFill>
              <a:latin typeface="Calibri"/>
              <a:ea typeface="Calibri"/>
              <a:cs typeface="Calibri"/>
              <a:sym typeface="Calibri"/>
            </a:endParaRPr>
          </a:p>
          <a:p>
            <a:pPr marR="0" lvl="4" algn="l">
              <a:lnSpc>
                <a:spcPct val="100000"/>
              </a:lnSpc>
              <a:spcBef>
                <a:spcPts val="0"/>
              </a:spcBef>
              <a:spcAft>
                <a:spcPts val="0"/>
              </a:spcAft>
              <a:buClr>
                <a:schemeClr val="dk1"/>
              </a:buClr>
              <a:buSzPts val="2800"/>
            </a:pPr>
            <a:r>
              <a:rPr lang="fr-FR" sz="2800" b="0" i="0" u="none" strike="noStrike" cap="none">
                <a:solidFill>
                  <a:schemeClr val="dk1"/>
                </a:solidFill>
                <a:latin typeface="Calibri"/>
                <a:ea typeface="Calibri"/>
                <a:cs typeface="Calibri"/>
                <a:sym typeface="Calibri"/>
              </a:rPr>
              <a:t>du cours GL</a:t>
            </a:r>
            <a:endParaRPr lang="fr-FR">
              <a:solidFill>
                <a:schemeClr val="dk1"/>
              </a:solidFill>
            </a:endParaRPr>
          </a:p>
          <a:p>
            <a:pPr marL="457200" marR="0" lvl="4" indent="-457200" algn="l" rtl="0">
              <a:lnSpc>
                <a:spcPct val="100000"/>
              </a:lnSpc>
              <a:spcBef>
                <a:spcPts val="0"/>
              </a:spcBef>
              <a:spcAft>
                <a:spcPts val="0"/>
              </a:spcAft>
              <a:buClr>
                <a:schemeClr val="dk1"/>
              </a:buClr>
              <a:buSzPts val="2800"/>
              <a:buFont typeface="Arial"/>
              <a:buChar char="•"/>
            </a:pPr>
            <a:endParaRPr lang="fr-FR" sz="2800" b="0" i="0" u="none" strike="noStrike" cap="none">
              <a:solidFill>
                <a:schemeClr val="dk1"/>
              </a:solidFill>
              <a:latin typeface="Calibri"/>
              <a:cs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 name="Google Shape;337;p30">
            <a:extLst>
              <a:ext uri="{FF2B5EF4-FFF2-40B4-BE49-F238E27FC236}">
                <a16:creationId xmlns:a16="http://schemas.microsoft.com/office/drawing/2014/main" id="{55B43049-A5EE-F18C-918F-CAD4932C23F2}"/>
              </a:ext>
            </a:extLst>
          </p:cNvPr>
          <p:cNvSpPr txBox="1">
            <a:spLocks/>
          </p:cNvSpPr>
          <p:nvPr/>
        </p:nvSpPr>
        <p:spPr>
          <a:xfrm>
            <a:off x="251276" y="-244607"/>
            <a:ext cx="109728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9pPr>
          </a:lstStyle>
          <a:p>
            <a:pPr algn="ctr">
              <a:lnSpc>
                <a:spcPct val="100000"/>
              </a:lnSpc>
              <a:buSzPts val="1400"/>
            </a:pPr>
            <a:r>
              <a:rPr lang="fr-FR"/>
              <a:t>Evaluation</a:t>
            </a:r>
          </a:p>
        </p:txBody>
      </p:sp>
      <p:grpSp>
        <p:nvGrpSpPr>
          <p:cNvPr id="28" name="Google Shape;338;p30">
            <a:extLst>
              <a:ext uri="{FF2B5EF4-FFF2-40B4-BE49-F238E27FC236}">
                <a16:creationId xmlns:a16="http://schemas.microsoft.com/office/drawing/2014/main" id="{F986B8DD-CAAF-6BF5-41FA-EA0C8AA49C22}"/>
              </a:ext>
            </a:extLst>
          </p:cNvPr>
          <p:cNvGrpSpPr/>
          <p:nvPr/>
        </p:nvGrpSpPr>
        <p:grpSpPr>
          <a:xfrm>
            <a:off x="121741" y="777637"/>
            <a:ext cx="10968997" cy="1869812"/>
            <a:chOff x="1383" y="111508"/>
            <a:chExt cx="8226952" cy="1869812"/>
          </a:xfrm>
        </p:grpSpPr>
        <p:sp>
          <p:nvSpPr>
            <p:cNvPr id="18" name="Google Shape;339;p30">
              <a:extLst>
                <a:ext uri="{FF2B5EF4-FFF2-40B4-BE49-F238E27FC236}">
                  <a16:creationId xmlns:a16="http://schemas.microsoft.com/office/drawing/2014/main" id="{E18BB2B8-CE78-46E4-7B33-ED1EF52884D1}"/>
                </a:ext>
              </a:extLst>
            </p:cNvPr>
            <p:cNvSpPr/>
            <p:nvPr/>
          </p:nvSpPr>
          <p:spPr>
            <a:xfrm>
              <a:off x="1383" y="146820"/>
              <a:ext cx="1834500" cy="1834500"/>
            </a:xfrm>
            <a:prstGeom prst="ellipse">
              <a:avLst/>
            </a:prstGeom>
            <a:gradFill>
              <a:gsLst>
                <a:gs pos="0">
                  <a:srgbClr val="982D2B">
                    <a:alpha val="88627"/>
                  </a:srgbClr>
                </a:gs>
                <a:gs pos="80000">
                  <a:srgbClr val="C83D39">
                    <a:alpha val="88627"/>
                  </a:srgbClr>
                </a:gs>
                <a:gs pos="100000">
                  <a:srgbClr val="CC3A36">
                    <a:alpha val="88627"/>
                  </a:srgbClr>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40;p30">
              <a:extLst>
                <a:ext uri="{FF2B5EF4-FFF2-40B4-BE49-F238E27FC236}">
                  <a16:creationId xmlns:a16="http://schemas.microsoft.com/office/drawing/2014/main" id="{5A62048F-B843-B227-217F-EAC310C02481}"/>
                </a:ext>
              </a:extLst>
            </p:cNvPr>
            <p:cNvSpPr txBox="1"/>
            <p:nvPr/>
          </p:nvSpPr>
          <p:spPr>
            <a:xfrm>
              <a:off x="270022" y="415459"/>
              <a:ext cx="1297200" cy="1297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Note d’équipe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70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30 %</a:t>
              </a:r>
              <a:endParaRPr sz="2000" b="0" i="0" u="none" strike="noStrike" cap="none">
                <a:solidFill>
                  <a:schemeClr val="lt1"/>
                </a:solidFill>
                <a:latin typeface="Arial"/>
                <a:ea typeface="Arial"/>
                <a:cs typeface="Arial"/>
                <a:sym typeface="Arial"/>
              </a:endParaRPr>
            </a:p>
          </p:txBody>
        </p:sp>
        <p:sp>
          <p:nvSpPr>
            <p:cNvPr id="20" name="Google Shape;341;p30">
              <a:extLst>
                <a:ext uri="{FF2B5EF4-FFF2-40B4-BE49-F238E27FC236}">
                  <a16:creationId xmlns:a16="http://schemas.microsoft.com/office/drawing/2014/main" id="{92F315CE-8DB6-BDCB-623E-2F4D7EB2D4FB}"/>
                </a:ext>
              </a:extLst>
            </p:cNvPr>
            <p:cNvSpPr/>
            <p:nvPr/>
          </p:nvSpPr>
          <p:spPr>
            <a:xfrm>
              <a:off x="1984716" y="496728"/>
              <a:ext cx="1063800" cy="1063800"/>
            </a:xfrm>
            <a:prstGeom prst="mathPlus">
              <a:avLst>
                <a:gd name="adj1" fmla="val 23520"/>
              </a:avLst>
            </a:prstGeom>
            <a:gradFill>
              <a:gsLst>
                <a:gs pos="0">
                  <a:srgbClr val="922B28"/>
                </a:gs>
                <a:gs pos="80000">
                  <a:srgbClr val="C13935"/>
                </a:gs>
                <a:gs pos="100000">
                  <a:srgbClr val="C33733"/>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42;p30">
              <a:extLst>
                <a:ext uri="{FF2B5EF4-FFF2-40B4-BE49-F238E27FC236}">
                  <a16:creationId xmlns:a16="http://schemas.microsoft.com/office/drawing/2014/main" id="{2093EBAC-0710-99F6-E40E-CB662CC5493F}"/>
                </a:ext>
              </a:extLst>
            </p:cNvPr>
            <p:cNvSpPr txBox="1"/>
            <p:nvPr/>
          </p:nvSpPr>
          <p:spPr>
            <a:xfrm>
              <a:off x="2125741" y="903579"/>
              <a:ext cx="781800" cy="2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2" name="Google Shape;343;p30">
              <a:extLst>
                <a:ext uri="{FF2B5EF4-FFF2-40B4-BE49-F238E27FC236}">
                  <a16:creationId xmlns:a16="http://schemas.microsoft.com/office/drawing/2014/main" id="{8E3EAD47-A5A8-A843-8E29-D328178D49A3}"/>
                </a:ext>
              </a:extLst>
            </p:cNvPr>
            <p:cNvSpPr/>
            <p:nvPr/>
          </p:nvSpPr>
          <p:spPr>
            <a:xfrm>
              <a:off x="3197609" y="111508"/>
              <a:ext cx="1834500" cy="1834500"/>
            </a:xfrm>
            <a:prstGeom prst="ellipse">
              <a:avLst/>
            </a:prstGeom>
            <a:gradFill>
              <a:gsLst>
                <a:gs pos="0">
                  <a:srgbClr val="982D2B">
                    <a:alpha val="68627"/>
                  </a:srgbClr>
                </a:gs>
                <a:gs pos="80000">
                  <a:srgbClr val="C83D39">
                    <a:alpha val="68627"/>
                  </a:srgbClr>
                </a:gs>
                <a:gs pos="100000">
                  <a:srgbClr val="CC3A36">
                    <a:alpha val="68627"/>
                  </a:srgbClr>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44;p30">
              <a:extLst>
                <a:ext uri="{FF2B5EF4-FFF2-40B4-BE49-F238E27FC236}">
                  <a16:creationId xmlns:a16="http://schemas.microsoft.com/office/drawing/2014/main" id="{E7D45A4C-3073-ED8B-65C8-7D9E065693E2}"/>
                </a:ext>
              </a:extLst>
            </p:cNvPr>
            <p:cNvSpPr txBox="1"/>
            <p:nvPr/>
          </p:nvSpPr>
          <p:spPr>
            <a:xfrm>
              <a:off x="3466248" y="380147"/>
              <a:ext cx="1387500" cy="1297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Note Individuelle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70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70%</a:t>
              </a:r>
              <a:endParaRPr sz="2000" b="0" i="0" u="none" strike="noStrike" cap="none">
                <a:solidFill>
                  <a:schemeClr val="lt1"/>
                </a:solidFill>
                <a:latin typeface="Arial"/>
                <a:ea typeface="Arial"/>
                <a:cs typeface="Arial"/>
                <a:sym typeface="Arial"/>
              </a:endParaRPr>
            </a:p>
          </p:txBody>
        </p:sp>
        <p:sp>
          <p:nvSpPr>
            <p:cNvPr id="24" name="Google Shape;345;p30">
              <a:extLst>
                <a:ext uri="{FF2B5EF4-FFF2-40B4-BE49-F238E27FC236}">
                  <a16:creationId xmlns:a16="http://schemas.microsoft.com/office/drawing/2014/main" id="{0405F35F-5742-449C-60D4-E1F69D3C0499}"/>
                </a:ext>
              </a:extLst>
            </p:cNvPr>
            <p:cNvSpPr/>
            <p:nvPr/>
          </p:nvSpPr>
          <p:spPr>
            <a:xfrm>
              <a:off x="5180942" y="496728"/>
              <a:ext cx="1063800" cy="1063800"/>
            </a:xfrm>
            <a:prstGeom prst="mathEqual">
              <a:avLst>
                <a:gd name="adj1" fmla="val 23520"/>
                <a:gd name="adj2" fmla="val 11760"/>
              </a:avLst>
            </a:prstGeom>
            <a:gradFill>
              <a:gsLst>
                <a:gs pos="0">
                  <a:srgbClr val="A98A89"/>
                </a:gs>
                <a:gs pos="80000">
                  <a:srgbClr val="DEB5B4"/>
                </a:gs>
                <a:gs pos="100000">
                  <a:srgbClr val="E0B5B4"/>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46;p30">
              <a:extLst>
                <a:ext uri="{FF2B5EF4-FFF2-40B4-BE49-F238E27FC236}">
                  <a16:creationId xmlns:a16="http://schemas.microsoft.com/office/drawing/2014/main" id="{CA685CEA-1AB5-C8FF-67E5-7634EA707436}"/>
                </a:ext>
              </a:extLst>
            </p:cNvPr>
            <p:cNvSpPr txBox="1"/>
            <p:nvPr/>
          </p:nvSpPr>
          <p:spPr>
            <a:xfrm>
              <a:off x="5321967" y="715900"/>
              <a:ext cx="781800" cy="6255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6" name="Google Shape;347;p30">
              <a:extLst>
                <a:ext uri="{FF2B5EF4-FFF2-40B4-BE49-F238E27FC236}">
                  <a16:creationId xmlns:a16="http://schemas.microsoft.com/office/drawing/2014/main" id="{DB5F55F2-463D-EC08-1245-47617048A275}"/>
                </a:ext>
              </a:extLst>
            </p:cNvPr>
            <p:cNvSpPr/>
            <p:nvPr/>
          </p:nvSpPr>
          <p:spPr>
            <a:xfrm>
              <a:off x="6393835" y="111508"/>
              <a:ext cx="1834500" cy="1834500"/>
            </a:xfrm>
            <a:prstGeom prst="ellipse">
              <a:avLst/>
            </a:prstGeom>
            <a:gradFill>
              <a:gsLst>
                <a:gs pos="0">
                  <a:srgbClr val="982D2B">
                    <a:alpha val="48627"/>
                  </a:srgbClr>
                </a:gs>
                <a:gs pos="80000">
                  <a:srgbClr val="C83D39">
                    <a:alpha val="48627"/>
                  </a:srgbClr>
                </a:gs>
                <a:gs pos="100000">
                  <a:srgbClr val="CC3A36">
                    <a:alpha val="48627"/>
                  </a:srgbClr>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48;p30">
              <a:extLst>
                <a:ext uri="{FF2B5EF4-FFF2-40B4-BE49-F238E27FC236}">
                  <a16:creationId xmlns:a16="http://schemas.microsoft.com/office/drawing/2014/main" id="{33FB7C10-41B2-BFF6-339D-61F467DD78C3}"/>
                </a:ext>
              </a:extLst>
            </p:cNvPr>
            <p:cNvSpPr txBox="1"/>
            <p:nvPr/>
          </p:nvSpPr>
          <p:spPr>
            <a:xfrm>
              <a:off x="6662474" y="380147"/>
              <a:ext cx="1297200" cy="1297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Note Finale</a:t>
              </a:r>
              <a:endParaRPr sz="20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2461701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32"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383" name="Google Shape;383;p32"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384" name="Google Shape;384;p32"/>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385" name="Google Shape;385;p32"/>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24</a:t>
            </a:fld>
            <a:endParaRPr/>
          </a:p>
        </p:txBody>
      </p:sp>
      <p:pic>
        <p:nvPicPr>
          <p:cNvPr id="386" name="Google Shape;386;p32"/>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388" name="Google Shape;388;p32"/>
          <p:cNvSpPr txBox="1"/>
          <p:nvPr/>
        </p:nvSpPr>
        <p:spPr>
          <a:xfrm>
            <a:off x="304800" y="2133600"/>
            <a:ext cx="12192000" cy="5410200"/>
          </a:xfrm>
          <a:prstGeom prst="rect">
            <a:avLst/>
          </a:prstGeom>
          <a:noFill/>
          <a:ln>
            <a:noFill/>
          </a:ln>
        </p:spPr>
        <p:txBody>
          <a:bodyPr spcFirstLastPara="1" wrap="square" lIns="91425" tIns="45700" rIns="91425" bIns="45700" anchor="t" anchorCtr="0">
            <a:noAutofit/>
          </a:bodyPr>
          <a:lstStyle/>
          <a:p>
            <a:pPr marL="342900" marR="0" lvl="0" indent="-165100" algn="l" rtl="0">
              <a:lnSpc>
                <a:spcPct val="100000"/>
              </a:lnSpc>
              <a:spcBef>
                <a:spcPts val="56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1" name="Google Shape;401;p32"/>
          <p:cNvSpPr txBox="1"/>
          <p:nvPr/>
        </p:nvSpPr>
        <p:spPr>
          <a:xfrm>
            <a:off x="9544228" y="6459539"/>
            <a:ext cx="2721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fr-FR" sz="1200" b="0" i="0" u="none" strike="noStrike" cap="none">
                <a:solidFill>
                  <a:srgbClr val="888888"/>
                </a:solidFill>
                <a:latin typeface="Calibri"/>
                <a:ea typeface="Calibri"/>
                <a:cs typeface="Calibri"/>
                <a:sym typeface="Calibri"/>
              </a:rPr>
              <a:t>24</a:t>
            </a:fld>
            <a:endParaRPr sz="1200" b="0" i="0" u="none" strike="noStrike" cap="none">
              <a:solidFill>
                <a:srgbClr val="888888"/>
              </a:solidFill>
              <a:latin typeface="Calibri"/>
              <a:ea typeface="Calibri"/>
              <a:cs typeface="Calibri"/>
              <a:sym typeface="Calibri"/>
            </a:endParaRPr>
          </a:p>
        </p:txBody>
      </p:sp>
      <p:sp>
        <p:nvSpPr>
          <p:cNvPr id="402" name="Google Shape;402;p32"/>
          <p:cNvSpPr txBox="1"/>
          <p:nvPr/>
        </p:nvSpPr>
        <p:spPr>
          <a:xfrm>
            <a:off x="256952" y="2363125"/>
            <a:ext cx="11935047" cy="387795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lang="en-US" sz="2400" b="1" i="0" u="none" strike="noStrike" cap="none">
              <a:solidFill>
                <a:schemeClr val="dk1"/>
              </a:solidFill>
              <a:latin typeface="Times New Roman"/>
              <a:ea typeface="Times New Roman"/>
              <a:cs typeface="Times New Roman"/>
            </a:endParaRPr>
          </a:p>
          <a:p>
            <a:pPr>
              <a:buSzPts val="2400"/>
            </a:pPr>
            <a:endParaRPr sz="2400" b="0" i="0" u="none" strike="noStrike" cap="none">
              <a:solidFill>
                <a:schemeClr val="dk1"/>
              </a:solidFill>
              <a:latin typeface="Times New Roman"/>
              <a:ea typeface="Times New Roman"/>
              <a:cs typeface="Times New Roman"/>
            </a:endParaRPr>
          </a:p>
          <a:p>
            <a:pPr>
              <a:buSzPts val="2500"/>
            </a:pPr>
            <a:r>
              <a:rPr lang="fr-FR" sz="2500" b="0" i="0" u="none" strike="noStrike" cap="none" dirty="0">
                <a:solidFill>
                  <a:schemeClr val="dk1"/>
                </a:solidFill>
                <a:latin typeface="Times New Roman"/>
                <a:ea typeface="Times New Roman"/>
                <a:cs typeface="Times New Roman"/>
                <a:sym typeface="Times New Roman"/>
              </a:rPr>
              <a:t>- </a:t>
            </a:r>
            <a:r>
              <a:rPr lang="fr-FR" sz="2500" b="1" i="0" u="none" strike="noStrike" cap="none" dirty="0">
                <a:solidFill>
                  <a:schemeClr val="dk1"/>
                </a:solidFill>
                <a:latin typeface="Times New Roman"/>
                <a:ea typeface="Times New Roman"/>
                <a:cs typeface="Times New Roman"/>
                <a:sym typeface="Times New Roman"/>
              </a:rPr>
              <a:t>Note d’équipe</a:t>
            </a:r>
            <a:r>
              <a:rPr lang="fr-FR" sz="2500" b="0" i="0" u="none" strike="noStrike" cap="none" dirty="0">
                <a:solidFill>
                  <a:schemeClr val="dk1"/>
                </a:solidFill>
                <a:latin typeface="Times New Roman"/>
                <a:ea typeface="Times New Roman"/>
                <a:cs typeface="Times New Roman"/>
                <a:sym typeface="Times New Roman"/>
              </a:rPr>
              <a:t> =(</a:t>
            </a:r>
            <a:r>
              <a:rPr lang="fr-FR" sz="2500" b="1" dirty="0">
                <a:solidFill>
                  <a:schemeClr val="dk1"/>
                </a:solidFill>
                <a:latin typeface="Times New Roman"/>
                <a:ea typeface="Times New Roman"/>
                <a:cs typeface="Times New Roman"/>
                <a:sym typeface="Times New Roman"/>
              </a:rPr>
              <a:t>15</a:t>
            </a:r>
            <a:r>
              <a:rPr lang="fr-FR" sz="2500" b="1" i="0" u="none" strike="noStrike" cap="none" dirty="0">
                <a:solidFill>
                  <a:schemeClr val="dk1"/>
                </a:solidFill>
                <a:latin typeface="Times New Roman"/>
                <a:ea typeface="Times New Roman"/>
                <a:cs typeface="Times New Roman"/>
                <a:sym typeface="Times New Roman"/>
              </a:rPr>
              <a:t>%</a:t>
            </a:r>
            <a:r>
              <a:rPr lang="fr-FR" sz="2500" b="0" i="0" u="none" strike="noStrike" cap="none" dirty="0">
                <a:solidFill>
                  <a:schemeClr val="dk1"/>
                </a:solidFill>
                <a:latin typeface="Times New Roman"/>
                <a:ea typeface="Times New Roman"/>
                <a:cs typeface="Times New Roman"/>
                <a:sym typeface="Times New Roman"/>
              </a:rPr>
              <a:t> Note sprint 0 GL+ </a:t>
            </a:r>
            <a:r>
              <a:rPr lang="fr-FR" sz="2500" b="1" dirty="0">
                <a:solidFill>
                  <a:schemeClr val="dk1"/>
                </a:solidFill>
                <a:latin typeface="Times New Roman"/>
                <a:ea typeface="Times New Roman"/>
                <a:cs typeface="Times New Roman"/>
                <a:sym typeface="Times New Roman"/>
              </a:rPr>
              <a:t>15</a:t>
            </a:r>
            <a:r>
              <a:rPr lang="fr-FR" sz="2500" b="1" i="0" u="none" strike="noStrike" cap="none" dirty="0">
                <a:solidFill>
                  <a:schemeClr val="dk1"/>
                </a:solidFill>
                <a:latin typeface="Times New Roman"/>
                <a:ea typeface="Times New Roman"/>
                <a:cs typeface="Times New Roman"/>
                <a:sym typeface="Times New Roman"/>
              </a:rPr>
              <a:t> %</a:t>
            </a:r>
            <a:r>
              <a:rPr lang="fr-FR" sz="2500" b="0" i="0" u="none" strike="noStrike" cap="none" dirty="0">
                <a:solidFill>
                  <a:schemeClr val="dk1"/>
                </a:solidFill>
                <a:latin typeface="Times New Roman"/>
                <a:ea typeface="Times New Roman"/>
                <a:cs typeface="Times New Roman"/>
                <a:sym typeface="Times New Roman"/>
              </a:rPr>
              <a:t> Note validation soft </a:t>
            </a:r>
            <a:r>
              <a:rPr lang="fr-FR" sz="2500" b="0" i="0" u="none" strike="noStrike" cap="none" dirty="0" err="1">
                <a:solidFill>
                  <a:schemeClr val="dk1"/>
                </a:solidFill>
                <a:latin typeface="Times New Roman"/>
                <a:ea typeface="Times New Roman"/>
                <a:cs typeface="Times New Roman"/>
                <a:sym typeface="Times New Roman"/>
              </a:rPr>
              <a:t>skills</a:t>
            </a:r>
            <a:r>
              <a:rPr lang="fr-FR" sz="2500" b="0" i="0" u="none" strike="noStrike" cap="none" dirty="0">
                <a:solidFill>
                  <a:schemeClr val="dk1"/>
                </a:solidFill>
                <a:latin typeface="Times New Roman"/>
                <a:ea typeface="Times New Roman"/>
                <a:cs typeface="Times New Roman"/>
                <a:sym typeface="Times New Roman"/>
              </a:rPr>
              <a:t>)+</a:t>
            </a:r>
            <a:r>
              <a:rPr lang="fr-FR" sz="2500" dirty="0">
                <a:solidFill>
                  <a:schemeClr val="dk1"/>
                </a:solidFill>
                <a:latin typeface="Times New Roman"/>
                <a:ea typeface="Times New Roman"/>
                <a:cs typeface="Times New Roman"/>
                <a:sym typeface="Times New Roman"/>
              </a:rPr>
              <a:t> </a:t>
            </a:r>
            <a:r>
              <a:rPr lang="fr-FR" sz="2500" b="0" i="0" u="none" strike="noStrike" cap="none" dirty="0">
                <a:solidFill>
                  <a:schemeClr val="dk1"/>
                </a:solidFill>
                <a:latin typeface="Times New Roman"/>
                <a:ea typeface="Times New Roman"/>
                <a:cs typeface="Times New Roman"/>
                <a:sym typeface="Times New Roman"/>
              </a:rPr>
              <a:t> ( </a:t>
            </a:r>
            <a:r>
              <a:rPr lang="fr-FR" sz="2500" b="1" dirty="0">
                <a:solidFill>
                  <a:schemeClr val="dk1"/>
                </a:solidFill>
                <a:latin typeface="Times New Roman"/>
                <a:ea typeface="Times New Roman"/>
                <a:cs typeface="Times New Roman"/>
                <a:sym typeface="Times New Roman"/>
              </a:rPr>
              <a:t>25</a:t>
            </a:r>
            <a:r>
              <a:rPr lang="fr-FR" sz="2500" b="1" i="0" u="none" strike="noStrike" cap="none" dirty="0">
                <a:solidFill>
                  <a:schemeClr val="dk1"/>
                </a:solidFill>
                <a:latin typeface="Times New Roman"/>
                <a:ea typeface="Times New Roman"/>
                <a:cs typeface="Times New Roman"/>
                <a:sym typeface="Times New Roman"/>
              </a:rPr>
              <a:t>%</a:t>
            </a:r>
            <a:r>
              <a:rPr lang="fr-FR" sz="2500" b="0" i="0" u="none" strike="noStrike" cap="none" dirty="0">
                <a:solidFill>
                  <a:schemeClr val="dk1"/>
                </a:solidFill>
                <a:latin typeface="Times New Roman"/>
                <a:ea typeface="Times New Roman"/>
                <a:cs typeface="Times New Roman"/>
                <a:sym typeface="Times New Roman"/>
              </a:rPr>
              <a:t> Note d’intégration entre membre</a:t>
            </a:r>
            <a:r>
              <a:rPr lang="fr-FR" sz="2500" dirty="0">
                <a:solidFill>
                  <a:schemeClr val="dk1"/>
                </a:solidFill>
                <a:latin typeface="Times New Roman"/>
                <a:ea typeface="Times New Roman"/>
                <a:cs typeface="Times New Roman"/>
                <a:sym typeface="Times New Roman"/>
              </a:rPr>
              <a:t> </a:t>
            </a:r>
            <a:r>
              <a:rPr lang="fr-FR" sz="2500" b="0" i="0" u="none" strike="noStrike" cap="none" dirty="0">
                <a:solidFill>
                  <a:schemeClr val="dk1"/>
                </a:solidFill>
                <a:latin typeface="Times New Roman"/>
                <a:ea typeface="Times New Roman"/>
                <a:cs typeface="Times New Roman"/>
                <a:sym typeface="Times New Roman"/>
              </a:rPr>
              <a:t> d’équipe / sprint 1 java+</a:t>
            </a:r>
            <a:r>
              <a:rPr lang="fr-FR" sz="2500" dirty="0">
                <a:solidFill>
                  <a:schemeClr val="dk1"/>
                </a:solidFill>
                <a:latin typeface="Times New Roman"/>
                <a:ea typeface="Times New Roman"/>
                <a:cs typeface="Times New Roman"/>
                <a:sym typeface="Times New Roman"/>
              </a:rPr>
              <a:t> 25</a:t>
            </a:r>
            <a:r>
              <a:rPr lang="fr-FR" sz="2500" b="1" i="0" u="none" strike="noStrike" cap="none" dirty="0">
                <a:solidFill>
                  <a:schemeClr val="dk1"/>
                </a:solidFill>
                <a:latin typeface="Times New Roman"/>
                <a:ea typeface="Times New Roman"/>
                <a:cs typeface="Times New Roman"/>
                <a:sym typeface="Times New Roman"/>
              </a:rPr>
              <a:t>% </a:t>
            </a:r>
            <a:r>
              <a:rPr lang="fr-FR" sz="2500" b="0" i="0" u="none" strike="noStrike" cap="none" dirty="0">
                <a:solidFill>
                  <a:schemeClr val="dk1"/>
                </a:solidFill>
                <a:latin typeface="Times New Roman"/>
                <a:ea typeface="Times New Roman"/>
                <a:cs typeface="Times New Roman"/>
                <a:sym typeface="Times New Roman"/>
              </a:rPr>
              <a:t>Note d’intégration entre membre d’équipe/ sprint 2 web + </a:t>
            </a:r>
            <a:r>
              <a:rPr lang="fr-FR" sz="2500" dirty="0">
                <a:solidFill>
                  <a:schemeClr val="dk1"/>
                </a:solidFill>
                <a:latin typeface="Times New Roman"/>
                <a:ea typeface="Times New Roman"/>
                <a:cs typeface="Times New Roman"/>
                <a:sym typeface="Times New Roman"/>
              </a:rPr>
              <a:t>20</a:t>
            </a:r>
            <a:r>
              <a:rPr lang="fr-FR" sz="2500" b="1" i="0" u="none" strike="noStrike" cap="none" dirty="0">
                <a:solidFill>
                  <a:schemeClr val="dk1"/>
                </a:solidFill>
                <a:latin typeface="Times New Roman"/>
                <a:ea typeface="Times New Roman"/>
                <a:cs typeface="Times New Roman"/>
                <a:sym typeface="Times New Roman"/>
              </a:rPr>
              <a:t>%</a:t>
            </a:r>
            <a:r>
              <a:rPr lang="fr-FR" sz="2500" b="0" i="0" u="none" strike="noStrike" cap="none" dirty="0">
                <a:solidFill>
                  <a:schemeClr val="dk1"/>
                </a:solidFill>
                <a:latin typeface="Times New Roman"/>
                <a:ea typeface="Times New Roman"/>
                <a:cs typeface="Times New Roman"/>
                <a:sym typeface="Times New Roman"/>
              </a:rPr>
              <a:t> Note d’intégration finale web java).</a:t>
            </a:r>
            <a:endParaRPr lang="fr-FR" sz="2500" b="0" i="0" u="none" strike="noStrike" cap="none" dirty="0">
              <a:solidFill>
                <a:schemeClr val="dk1"/>
              </a:solidFill>
              <a:latin typeface="Times New Roman"/>
              <a:ea typeface="Times New Roman"/>
              <a:cs typeface="Times New Roman"/>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Times New Roman"/>
              <a:ea typeface="Times New Roman"/>
              <a:cs typeface="Times New Roman"/>
            </a:endParaRPr>
          </a:p>
          <a:p>
            <a:pPr>
              <a:buSzPts val="2500"/>
            </a:pPr>
            <a:r>
              <a:rPr lang="fr-FR" sz="2500" dirty="0">
                <a:solidFill>
                  <a:schemeClr val="dk1"/>
                </a:solidFill>
                <a:latin typeface="Times New Roman"/>
                <a:ea typeface="Times New Roman"/>
                <a:cs typeface="Times New Roman"/>
                <a:sym typeface="Times New Roman"/>
              </a:rPr>
              <a:t> </a:t>
            </a:r>
            <a:r>
              <a:rPr lang="fr-FR" sz="2500" b="0" i="0" u="none" strike="noStrike" cap="none" dirty="0">
                <a:solidFill>
                  <a:schemeClr val="dk1"/>
                </a:solidFill>
                <a:latin typeface="Times New Roman"/>
                <a:ea typeface="Times New Roman"/>
                <a:cs typeface="Times New Roman"/>
                <a:sym typeface="Times New Roman"/>
              </a:rPr>
              <a:t>- </a:t>
            </a:r>
            <a:r>
              <a:rPr lang="fr-FR" sz="2500" b="1" i="0" u="none" strike="noStrike" cap="none" dirty="0">
                <a:solidFill>
                  <a:schemeClr val="dk1"/>
                </a:solidFill>
                <a:latin typeface="Times New Roman"/>
                <a:ea typeface="Times New Roman"/>
                <a:cs typeface="Times New Roman"/>
                <a:sym typeface="Times New Roman"/>
              </a:rPr>
              <a:t>Note individuelle</a:t>
            </a:r>
            <a:r>
              <a:rPr lang="fr-FR" sz="2500" b="0" i="0" u="none" strike="noStrike" cap="none" dirty="0">
                <a:solidFill>
                  <a:schemeClr val="dk1"/>
                </a:solidFill>
                <a:latin typeface="Times New Roman"/>
                <a:ea typeface="Times New Roman"/>
                <a:cs typeface="Times New Roman"/>
                <a:sym typeface="Times New Roman"/>
              </a:rPr>
              <a:t>= </a:t>
            </a:r>
            <a:r>
              <a:rPr lang="fr-FR" sz="2500" b="1" i="0" u="none" strike="noStrike" cap="none" dirty="0">
                <a:solidFill>
                  <a:schemeClr val="dk1"/>
                </a:solidFill>
                <a:latin typeface="Times New Roman"/>
                <a:ea typeface="Times New Roman"/>
                <a:cs typeface="Times New Roman"/>
                <a:sym typeface="Times New Roman"/>
              </a:rPr>
              <a:t>40%</a:t>
            </a:r>
            <a:r>
              <a:rPr lang="fr-FR" sz="2500" b="0" i="0" u="none" strike="noStrike" cap="none" dirty="0">
                <a:solidFill>
                  <a:schemeClr val="dk1"/>
                </a:solidFill>
                <a:latin typeface="Times New Roman"/>
                <a:ea typeface="Times New Roman"/>
                <a:cs typeface="Times New Roman"/>
                <a:sym typeface="Times New Roman"/>
              </a:rPr>
              <a:t> (moyenne des Notes de suivis du sprint java) +40</a:t>
            </a:r>
            <a:r>
              <a:rPr lang="fr-FR" sz="2500" b="1" i="0" u="none" strike="noStrike" cap="none" dirty="0">
                <a:solidFill>
                  <a:schemeClr val="dk1"/>
                </a:solidFill>
                <a:latin typeface="Times New Roman"/>
                <a:ea typeface="Times New Roman"/>
                <a:cs typeface="Times New Roman"/>
                <a:sym typeface="Times New Roman"/>
              </a:rPr>
              <a:t>%</a:t>
            </a:r>
            <a:r>
              <a:rPr lang="fr-FR" sz="2500" b="0" i="0" u="none" strike="noStrike" cap="none" dirty="0">
                <a:solidFill>
                  <a:schemeClr val="dk1"/>
                </a:solidFill>
                <a:latin typeface="Times New Roman"/>
                <a:ea typeface="Times New Roman"/>
                <a:cs typeface="Times New Roman"/>
                <a:sym typeface="Times New Roman"/>
              </a:rPr>
              <a:t> (moyenne des Notes de suivis du sprint web) +</a:t>
            </a:r>
            <a:r>
              <a:rPr lang="fr-FR" sz="2500" b="1" i="0" u="none" strike="noStrike" cap="none" dirty="0">
                <a:solidFill>
                  <a:schemeClr val="dk1"/>
                </a:solidFill>
                <a:latin typeface="Times New Roman"/>
                <a:ea typeface="Times New Roman"/>
                <a:cs typeface="Times New Roman"/>
                <a:sym typeface="Times New Roman"/>
              </a:rPr>
              <a:t>10% de la note du sprint1 du cours </a:t>
            </a:r>
            <a:r>
              <a:rPr lang="fr-FR" sz="2500" b="1" dirty="0">
                <a:solidFill>
                  <a:schemeClr val="dk1"/>
                </a:solidFill>
                <a:latin typeface="Times New Roman"/>
                <a:ea typeface="Times New Roman"/>
                <a:cs typeface="Times New Roman"/>
                <a:sym typeface="Times New Roman"/>
              </a:rPr>
              <a:t>GL </a:t>
            </a:r>
            <a:r>
              <a:rPr lang="fr-FR" sz="2500" b="1" i="0" u="none" strike="noStrike" cap="none" dirty="0">
                <a:solidFill>
                  <a:schemeClr val="dk1"/>
                </a:solidFill>
                <a:latin typeface="Times New Roman"/>
                <a:ea typeface="Times New Roman"/>
                <a:cs typeface="Times New Roman"/>
                <a:sym typeface="Times New Roman"/>
              </a:rPr>
              <a:t>+ 10% de la note du sprint2 du cours GL</a:t>
            </a:r>
            <a:r>
              <a:rPr lang="fr-FR" sz="2500" b="1" dirty="0">
                <a:solidFill>
                  <a:schemeClr val="dk1"/>
                </a:solidFill>
                <a:latin typeface="Times New Roman"/>
                <a:ea typeface="Times New Roman"/>
                <a:cs typeface="Times New Roman"/>
                <a:sym typeface="Times New Roman"/>
              </a:rPr>
              <a:t> </a:t>
            </a:r>
            <a:endParaRPr sz="2500" b="1" i="0" u="none" strike="noStrike" cap="none" dirty="0">
              <a:solidFill>
                <a:schemeClr val="dk1"/>
              </a:solidFill>
              <a:latin typeface="Times New Roman"/>
              <a:ea typeface="Times New Roman"/>
              <a:cs typeface="Times New Roman"/>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500050"/>
              </a:solidFill>
              <a:latin typeface="Times New Roman"/>
              <a:ea typeface="Times New Roman"/>
              <a:cs typeface="Times New Roman"/>
            </a:endParaRPr>
          </a:p>
        </p:txBody>
      </p:sp>
      <p:grpSp>
        <p:nvGrpSpPr>
          <p:cNvPr id="14" name="Google Shape;338;p30">
            <a:extLst>
              <a:ext uri="{FF2B5EF4-FFF2-40B4-BE49-F238E27FC236}">
                <a16:creationId xmlns:a16="http://schemas.microsoft.com/office/drawing/2014/main" id="{1F0B04D2-6402-060E-983E-F71A56580263}"/>
              </a:ext>
            </a:extLst>
          </p:cNvPr>
          <p:cNvGrpSpPr/>
          <p:nvPr/>
        </p:nvGrpSpPr>
        <p:grpSpPr>
          <a:xfrm>
            <a:off x="121741" y="777637"/>
            <a:ext cx="10968997" cy="1869812"/>
            <a:chOff x="1383" y="111508"/>
            <a:chExt cx="8226952" cy="1869812"/>
          </a:xfrm>
        </p:grpSpPr>
        <p:sp>
          <p:nvSpPr>
            <p:cNvPr id="3" name="Google Shape;339;p30">
              <a:extLst>
                <a:ext uri="{FF2B5EF4-FFF2-40B4-BE49-F238E27FC236}">
                  <a16:creationId xmlns:a16="http://schemas.microsoft.com/office/drawing/2014/main" id="{EB6B0779-AC00-09B6-55F7-E947520234B5}"/>
                </a:ext>
              </a:extLst>
            </p:cNvPr>
            <p:cNvSpPr/>
            <p:nvPr/>
          </p:nvSpPr>
          <p:spPr>
            <a:xfrm>
              <a:off x="1383" y="146820"/>
              <a:ext cx="1834500" cy="1834500"/>
            </a:xfrm>
            <a:prstGeom prst="ellipse">
              <a:avLst/>
            </a:prstGeom>
            <a:gradFill>
              <a:gsLst>
                <a:gs pos="0">
                  <a:srgbClr val="982D2B">
                    <a:alpha val="88627"/>
                  </a:srgbClr>
                </a:gs>
                <a:gs pos="80000">
                  <a:srgbClr val="C83D39">
                    <a:alpha val="88627"/>
                  </a:srgbClr>
                </a:gs>
                <a:gs pos="100000">
                  <a:srgbClr val="CC3A36">
                    <a:alpha val="88627"/>
                  </a:srgbClr>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340;p30">
              <a:extLst>
                <a:ext uri="{FF2B5EF4-FFF2-40B4-BE49-F238E27FC236}">
                  <a16:creationId xmlns:a16="http://schemas.microsoft.com/office/drawing/2014/main" id="{C3E42C1B-BA60-2E0C-1153-AABAAA30401F}"/>
                </a:ext>
              </a:extLst>
            </p:cNvPr>
            <p:cNvSpPr txBox="1"/>
            <p:nvPr/>
          </p:nvSpPr>
          <p:spPr>
            <a:xfrm>
              <a:off x="270022" y="415459"/>
              <a:ext cx="1297200" cy="1297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Note d’équipe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70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30 %</a:t>
              </a:r>
              <a:endParaRPr sz="2000" b="0" i="0" u="none" strike="noStrike" cap="none">
                <a:solidFill>
                  <a:schemeClr val="lt1"/>
                </a:solidFill>
                <a:latin typeface="Arial"/>
                <a:ea typeface="Arial"/>
                <a:cs typeface="Arial"/>
                <a:sym typeface="Arial"/>
              </a:endParaRPr>
            </a:p>
          </p:txBody>
        </p:sp>
        <p:sp>
          <p:nvSpPr>
            <p:cNvPr id="6" name="Google Shape;341;p30">
              <a:extLst>
                <a:ext uri="{FF2B5EF4-FFF2-40B4-BE49-F238E27FC236}">
                  <a16:creationId xmlns:a16="http://schemas.microsoft.com/office/drawing/2014/main" id="{D7BA2A26-467B-A8F9-3A60-25DEF88A2EFB}"/>
                </a:ext>
              </a:extLst>
            </p:cNvPr>
            <p:cNvSpPr/>
            <p:nvPr/>
          </p:nvSpPr>
          <p:spPr>
            <a:xfrm>
              <a:off x="1984716" y="496728"/>
              <a:ext cx="1063800" cy="1063800"/>
            </a:xfrm>
            <a:prstGeom prst="mathPlus">
              <a:avLst>
                <a:gd name="adj1" fmla="val 23520"/>
              </a:avLst>
            </a:prstGeom>
            <a:gradFill>
              <a:gsLst>
                <a:gs pos="0">
                  <a:srgbClr val="922B28"/>
                </a:gs>
                <a:gs pos="80000">
                  <a:srgbClr val="C13935"/>
                </a:gs>
                <a:gs pos="100000">
                  <a:srgbClr val="C33733"/>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42;p30">
              <a:extLst>
                <a:ext uri="{FF2B5EF4-FFF2-40B4-BE49-F238E27FC236}">
                  <a16:creationId xmlns:a16="http://schemas.microsoft.com/office/drawing/2014/main" id="{A3383A97-1E93-2109-A8EE-84BAFA106253}"/>
                </a:ext>
              </a:extLst>
            </p:cNvPr>
            <p:cNvSpPr txBox="1"/>
            <p:nvPr/>
          </p:nvSpPr>
          <p:spPr>
            <a:xfrm>
              <a:off x="2125741" y="903579"/>
              <a:ext cx="781800" cy="2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8" name="Google Shape;343;p30">
              <a:extLst>
                <a:ext uri="{FF2B5EF4-FFF2-40B4-BE49-F238E27FC236}">
                  <a16:creationId xmlns:a16="http://schemas.microsoft.com/office/drawing/2014/main" id="{31129C2F-C2A3-8545-7D77-ED8A30BA376A}"/>
                </a:ext>
              </a:extLst>
            </p:cNvPr>
            <p:cNvSpPr/>
            <p:nvPr/>
          </p:nvSpPr>
          <p:spPr>
            <a:xfrm>
              <a:off x="3197609" y="111508"/>
              <a:ext cx="1834500" cy="1834500"/>
            </a:xfrm>
            <a:prstGeom prst="ellipse">
              <a:avLst/>
            </a:prstGeom>
            <a:gradFill>
              <a:gsLst>
                <a:gs pos="0">
                  <a:srgbClr val="982D2B">
                    <a:alpha val="68627"/>
                  </a:srgbClr>
                </a:gs>
                <a:gs pos="80000">
                  <a:srgbClr val="C83D39">
                    <a:alpha val="68627"/>
                  </a:srgbClr>
                </a:gs>
                <a:gs pos="100000">
                  <a:srgbClr val="CC3A36">
                    <a:alpha val="68627"/>
                  </a:srgbClr>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44;p30">
              <a:extLst>
                <a:ext uri="{FF2B5EF4-FFF2-40B4-BE49-F238E27FC236}">
                  <a16:creationId xmlns:a16="http://schemas.microsoft.com/office/drawing/2014/main" id="{65C2D08D-97E9-A75B-9856-0D9C2ED39BBE}"/>
                </a:ext>
              </a:extLst>
            </p:cNvPr>
            <p:cNvSpPr txBox="1"/>
            <p:nvPr/>
          </p:nvSpPr>
          <p:spPr>
            <a:xfrm>
              <a:off x="3466248" y="380147"/>
              <a:ext cx="1387500" cy="1297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Note Individuelle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70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70%</a:t>
              </a:r>
              <a:endParaRPr sz="2000" b="0" i="0" u="none" strike="noStrike" cap="none">
                <a:solidFill>
                  <a:schemeClr val="lt1"/>
                </a:solidFill>
                <a:latin typeface="Arial"/>
                <a:ea typeface="Arial"/>
                <a:cs typeface="Arial"/>
                <a:sym typeface="Arial"/>
              </a:endParaRPr>
            </a:p>
          </p:txBody>
        </p:sp>
        <p:sp>
          <p:nvSpPr>
            <p:cNvPr id="10" name="Google Shape;345;p30">
              <a:extLst>
                <a:ext uri="{FF2B5EF4-FFF2-40B4-BE49-F238E27FC236}">
                  <a16:creationId xmlns:a16="http://schemas.microsoft.com/office/drawing/2014/main" id="{99CDDCA0-FF07-CB74-EDF9-C7B3ED7EA28D}"/>
                </a:ext>
              </a:extLst>
            </p:cNvPr>
            <p:cNvSpPr/>
            <p:nvPr/>
          </p:nvSpPr>
          <p:spPr>
            <a:xfrm>
              <a:off x="5180942" y="496728"/>
              <a:ext cx="1063800" cy="1063800"/>
            </a:xfrm>
            <a:prstGeom prst="mathEqual">
              <a:avLst>
                <a:gd name="adj1" fmla="val 23520"/>
                <a:gd name="adj2" fmla="val 11760"/>
              </a:avLst>
            </a:prstGeom>
            <a:gradFill>
              <a:gsLst>
                <a:gs pos="0">
                  <a:srgbClr val="A98A89"/>
                </a:gs>
                <a:gs pos="80000">
                  <a:srgbClr val="DEB5B4"/>
                </a:gs>
                <a:gs pos="100000">
                  <a:srgbClr val="E0B5B4"/>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46;p30">
              <a:extLst>
                <a:ext uri="{FF2B5EF4-FFF2-40B4-BE49-F238E27FC236}">
                  <a16:creationId xmlns:a16="http://schemas.microsoft.com/office/drawing/2014/main" id="{7546D48C-F3D0-97C4-18F9-FD0B58EC80AF}"/>
                </a:ext>
              </a:extLst>
            </p:cNvPr>
            <p:cNvSpPr txBox="1"/>
            <p:nvPr/>
          </p:nvSpPr>
          <p:spPr>
            <a:xfrm>
              <a:off x="5321967" y="715900"/>
              <a:ext cx="781800" cy="6255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12" name="Google Shape;347;p30">
              <a:extLst>
                <a:ext uri="{FF2B5EF4-FFF2-40B4-BE49-F238E27FC236}">
                  <a16:creationId xmlns:a16="http://schemas.microsoft.com/office/drawing/2014/main" id="{881A96B4-4111-49C1-704B-EF264014BF85}"/>
                </a:ext>
              </a:extLst>
            </p:cNvPr>
            <p:cNvSpPr/>
            <p:nvPr/>
          </p:nvSpPr>
          <p:spPr>
            <a:xfrm>
              <a:off x="6393835" y="111508"/>
              <a:ext cx="1834500" cy="1834500"/>
            </a:xfrm>
            <a:prstGeom prst="ellipse">
              <a:avLst/>
            </a:prstGeom>
            <a:gradFill>
              <a:gsLst>
                <a:gs pos="0">
                  <a:srgbClr val="982D2B">
                    <a:alpha val="48627"/>
                  </a:srgbClr>
                </a:gs>
                <a:gs pos="80000">
                  <a:srgbClr val="C83D39">
                    <a:alpha val="48627"/>
                  </a:srgbClr>
                </a:gs>
                <a:gs pos="100000">
                  <a:srgbClr val="CC3A36">
                    <a:alpha val="48627"/>
                  </a:srgbClr>
                </a:gs>
              </a:gsLst>
              <a:lin ang="16200038" scaled="0"/>
            </a:gradFill>
            <a:ln>
              <a:noFill/>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48;p30">
              <a:extLst>
                <a:ext uri="{FF2B5EF4-FFF2-40B4-BE49-F238E27FC236}">
                  <a16:creationId xmlns:a16="http://schemas.microsoft.com/office/drawing/2014/main" id="{3BD30F70-927B-36EA-6255-37FCC058B2C9}"/>
                </a:ext>
              </a:extLst>
            </p:cNvPr>
            <p:cNvSpPr txBox="1"/>
            <p:nvPr/>
          </p:nvSpPr>
          <p:spPr>
            <a:xfrm>
              <a:off x="6662474" y="380147"/>
              <a:ext cx="1297200" cy="1297200"/>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fr-FR" sz="2000" b="0" i="0" u="none" strike="noStrike" cap="none">
                  <a:solidFill>
                    <a:schemeClr val="lt1"/>
                  </a:solidFill>
                  <a:latin typeface="Arial"/>
                  <a:ea typeface="Arial"/>
                  <a:cs typeface="Arial"/>
                  <a:sym typeface="Arial"/>
                </a:rPr>
                <a:t>Note Finale</a:t>
              </a:r>
              <a:endParaRPr sz="2000" b="0" i="0" u="none" strike="noStrike" cap="none">
                <a:solidFill>
                  <a:schemeClr val="lt1"/>
                </a:solidFill>
                <a:latin typeface="Arial"/>
                <a:ea typeface="Arial"/>
                <a:cs typeface="Arial"/>
                <a:sym typeface="Arial"/>
              </a:endParaRPr>
            </a:p>
          </p:txBody>
        </p:sp>
      </p:grpSp>
      <p:sp>
        <p:nvSpPr>
          <p:cNvPr id="28" name="Google Shape;337;p30">
            <a:extLst>
              <a:ext uri="{FF2B5EF4-FFF2-40B4-BE49-F238E27FC236}">
                <a16:creationId xmlns:a16="http://schemas.microsoft.com/office/drawing/2014/main" id="{2BFAE816-31DB-88A9-54C2-90C4B296D013}"/>
              </a:ext>
            </a:extLst>
          </p:cNvPr>
          <p:cNvSpPr txBox="1">
            <a:spLocks/>
          </p:cNvSpPr>
          <p:nvPr/>
        </p:nvSpPr>
        <p:spPr>
          <a:xfrm>
            <a:off x="251276" y="-244607"/>
            <a:ext cx="109728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9pPr>
          </a:lstStyle>
          <a:p>
            <a:pPr algn="ctr">
              <a:lnSpc>
                <a:spcPct val="100000"/>
              </a:lnSpc>
              <a:buSzPts val="1400"/>
            </a:pPr>
            <a:r>
              <a:rPr lang="fr-FR"/>
              <a:t>Evaluation</a:t>
            </a:r>
          </a:p>
        </p:txBody>
      </p:sp>
    </p:spTree>
    <p:extLst>
      <p:ext uri="{BB962C8B-B14F-4D97-AF65-F5344CB8AC3E}">
        <p14:creationId xmlns:p14="http://schemas.microsoft.com/office/powerpoint/2010/main" val="4247511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33"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408" name="Google Shape;408;p33"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409" name="Google Shape;409;p33"/>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410" name="Google Shape;410;p33"/>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25</a:t>
            </a:fld>
            <a:endParaRPr/>
          </a:p>
        </p:txBody>
      </p:sp>
      <p:pic>
        <p:nvPicPr>
          <p:cNvPr id="411" name="Google Shape;411;p33"/>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414" name="Google Shape;414;p33"/>
          <p:cNvSpPr txBox="1">
            <a:spLocks noGrp="1"/>
          </p:cNvSpPr>
          <p:nvPr>
            <p:ph type="title"/>
          </p:nvPr>
        </p:nvSpPr>
        <p:spPr>
          <a:xfrm>
            <a:off x="1201978" y="-73150"/>
            <a:ext cx="10406100" cy="1012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fr-FR" sz="3700"/>
              <a:t>Evaluation : Validation et Moyenne PI</a:t>
            </a:r>
            <a:endParaRPr/>
          </a:p>
        </p:txBody>
      </p:sp>
      <p:sp>
        <p:nvSpPr>
          <p:cNvPr id="415" name="Google Shape;415;p33"/>
          <p:cNvSpPr/>
          <p:nvPr/>
        </p:nvSpPr>
        <p:spPr>
          <a:xfrm>
            <a:off x="-4173" y="1229437"/>
            <a:ext cx="11951909" cy="4484328"/>
          </a:xfrm>
          <a:custGeom>
            <a:avLst/>
            <a:gdLst/>
            <a:ahLst/>
            <a:cxnLst/>
            <a:rect l="l" t="t" r="r" b="b"/>
            <a:pathLst>
              <a:path w="21600" h="21600" extrusionOk="0">
                <a:moveTo>
                  <a:pt x="0" y="0"/>
                </a:moveTo>
                <a:lnTo>
                  <a:pt x="21599" y="0"/>
                </a:lnTo>
                <a:lnTo>
                  <a:pt x="21599" y="21599"/>
                </a:lnTo>
                <a:lnTo>
                  <a:pt x="0" y="21599"/>
                </a:lnTo>
                <a:lnTo>
                  <a:pt x="0" y="0"/>
                </a:lnTo>
                <a:close/>
              </a:path>
            </a:pathLst>
          </a:custGeom>
          <a:noFill/>
          <a:ln>
            <a:noFill/>
          </a:ln>
        </p:spPr>
        <p:txBody>
          <a:bodyPr spcFirstLastPara="1" wrap="square" lIns="35700" tIns="35700" rIns="35700" bIns="35700" anchor="ctr" anchorCtr="0">
            <a:noAutofit/>
          </a:bodyPr>
          <a:lstStyle/>
          <a:p>
            <a:pPr marL="1371600" marR="0" lvl="3" indent="0" algn="l" rtl="0">
              <a:lnSpc>
                <a:spcPct val="100000"/>
              </a:lnSpc>
              <a:spcBef>
                <a:spcPts val="0"/>
              </a:spcBef>
              <a:spcAft>
                <a:spcPts val="0"/>
              </a:spcAft>
              <a:buClr>
                <a:srgbClr val="000000"/>
              </a:buClr>
              <a:buSzPts val="2100"/>
              <a:buFont typeface="Arial"/>
              <a:buNone/>
            </a:pPr>
            <a:r>
              <a:rPr lang="fr-FR" sz="2100" b="1" i="0" u="none" strike="noStrike" cap="none">
                <a:solidFill>
                  <a:schemeClr val="dk1"/>
                </a:solidFill>
                <a:latin typeface="Arial"/>
                <a:ea typeface="Arial"/>
                <a:cs typeface="Arial"/>
                <a:sym typeface="Arial"/>
              </a:rPr>
              <a:t>Si la Note Individuelle &lt;10 </a:t>
            </a:r>
            <a:r>
              <a:rPr lang="fr-FR" sz="2100" b="0" i="0" u="none" strike="noStrike" cap="none">
                <a:solidFill>
                  <a:schemeClr val="dk1"/>
                </a:solidFill>
                <a:latin typeface="Arial"/>
                <a:ea typeface="Arial"/>
                <a:cs typeface="Arial"/>
                <a:sym typeface="Arial"/>
              </a:rPr>
              <a:t>—&gt; la </a:t>
            </a:r>
            <a:r>
              <a:rPr lang="fr-FR" sz="2100" b="1" i="0" u="none" strike="noStrike" cap="none">
                <a:solidFill>
                  <a:srgbClr val="FF2600"/>
                </a:solidFill>
                <a:latin typeface="Arial"/>
                <a:ea typeface="Arial"/>
                <a:cs typeface="Arial"/>
                <a:sym typeface="Arial"/>
              </a:rPr>
              <a:t>Note d’équipe n’est pas prise</a:t>
            </a:r>
            <a:r>
              <a:rPr lang="fr-FR" sz="2100" b="0" i="0" u="none" strike="noStrike" cap="none">
                <a:solidFill>
                  <a:srgbClr val="FF2600"/>
                </a:solidFill>
                <a:latin typeface="Arial"/>
                <a:ea typeface="Arial"/>
                <a:cs typeface="Arial"/>
                <a:sym typeface="Arial"/>
              </a:rPr>
              <a:t> </a:t>
            </a:r>
            <a:r>
              <a:rPr lang="fr-FR" sz="2100" b="0" i="0" u="none" strike="noStrike" cap="none">
                <a:solidFill>
                  <a:schemeClr val="dk1"/>
                </a:solidFill>
                <a:latin typeface="Arial"/>
                <a:ea typeface="Arial"/>
                <a:cs typeface="Arial"/>
                <a:sym typeface="Arial"/>
              </a:rPr>
              <a:t>en compte dans le calcul de la note finale ( </a:t>
            </a:r>
            <a:r>
              <a:rPr lang="fr-FR" sz="2100" b="1" i="0" u="none" strike="noStrike" cap="none">
                <a:solidFill>
                  <a:srgbClr val="FF2600"/>
                </a:solidFill>
                <a:latin typeface="Arial"/>
                <a:ea typeface="Arial"/>
                <a:cs typeface="Arial"/>
                <a:sym typeface="Arial"/>
              </a:rPr>
              <a:t>Note d’équipe </a:t>
            </a:r>
            <a:r>
              <a:rPr lang="fr-FR" sz="2100" b="0" i="0" u="none" strike="noStrike" cap="none">
                <a:solidFill>
                  <a:schemeClr val="dk1"/>
                </a:solidFill>
                <a:latin typeface="Arial"/>
                <a:ea typeface="Arial"/>
                <a:cs typeface="Arial"/>
                <a:sym typeface="Arial"/>
              </a:rPr>
              <a:t>= </a:t>
            </a:r>
            <a:r>
              <a:rPr lang="fr-FR" sz="2100" b="1" i="0" u="none" strike="noStrike" cap="none">
                <a:solidFill>
                  <a:srgbClr val="FF2600"/>
                </a:solidFill>
                <a:latin typeface="Arial"/>
                <a:ea typeface="Arial"/>
                <a:cs typeface="Arial"/>
                <a:sym typeface="Arial"/>
              </a:rPr>
              <a:t>Note Individuelle</a:t>
            </a:r>
            <a:r>
              <a:rPr lang="fr-FR" sz="2100" b="0" i="0" u="none" strike="noStrike" cap="none">
                <a:solidFill>
                  <a:schemeClr val="dk1"/>
                </a:solidFill>
                <a:latin typeface="Arial"/>
                <a:ea typeface="Arial"/>
                <a:cs typeface="Arial"/>
                <a:sym typeface="Arial"/>
              </a:rPr>
              <a:t>)</a:t>
            </a:r>
            <a:endParaRPr sz="1400" b="0" i="0" u="none" strike="noStrike" cap="none">
              <a:solidFill>
                <a:schemeClr val="dk1"/>
              </a:solidFill>
              <a:latin typeface="Arial"/>
              <a:ea typeface="Arial"/>
              <a:cs typeface="Arial"/>
              <a:sym typeface="Arial"/>
            </a:endParaRPr>
          </a:p>
          <a:p>
            <a:pPr marL="1371600" marR="0" lvl="3" indent="0" algn="l" rtl="0">
              <a:lnSpc>
                <a:spcPct val="100000"/>
              </a:lnSpc>
              <a:spcBef>
                <a:spcPts val="2953"/>
              </a:spcBef>
              <a:spcAft>
                <a:spcPts val="0"/>
              </a:spcAft>
              <a:buClr>
                <a:srgbClr val="000000"/>
              </a:buClr>
              <a:buSzPts val="2100"/>
              <a:buFont typeface="Arial"/>
              <a:buNone/>
            </a:pPr>
            <a:r>
              <a:rPr lang="fr-FR" sz="2100" b="1" i="0" u="none" strike="noStrike" cap="none">
                <a:solidFill>
                  <a:schemeClr val="dk1"/>
                </a:solidFill>
                <a:latin typeface="Arial"/>
                <a:ea typeface="Arial"/>
                <a:cs typeface="Arial"/>
                <a:sym typeface="Arial"/>
              </a:rPr>
              <a:t>Si la Note Individuelle – Note équipe &gt; 3 —&gt;</a:t>
            </a:r>
            <a:r>
              <a:rPr lang="fr-FR" sz="2100" b="0" i="0" u="none" strike="noStrike" cap="none">
                <a:solidFill>
                  <a:schemeClr val="dk1"/>
                </a:solidFill>
                <a:latin typeface="Arial"/>
                <a:ea typeface="Arial"/>
                <a:cs typeface="Arial"/>
                <a:sym typeface="Arial"/>
              </a:rPr>
              <a:t> </a:t>
            </a:r>
            <a:r>
              <a:rPr lang="fr-FR" sz="2100" b="1" i="0" u="none" strike="noStrike" cap="none">
                <a:solidFill>
                  <a:schemeClr val="dk1"/>
                </a:solidFill>
                <a:latin typeface="Arial"/>
                <a:ea typeface="Arial"/>
                <a:cs typeface="Arial"/>
                <a:sym typeface="Arial"/>
              </a:rPr>
              <a:t>les pourcentages sont </a:t>
            </a:r>
            <a:r>
              <a:rPr lang="fr-FR" sz="2100" b="1" i="0" u="none" strike="noStrike" cap="none">
                <a:solidFill>
                  <a:srgbClr val="FF2600"/>
                </a:solidFill>
                <a:latin typeface="Arial"/>
                <a:ea typeface="Arial"/>
                <a:cs typeface="Arial"/>
                <a:sym typeface="Arial"/>
              </a:rPr>
              <a:t>60% Note individuelle et 40% Note équipe</a:t>
            </a:r>
            <a:r>
              <a:rPr lang="fr-FR" sz="2100" b="1" i="0" u="none" strike="noStrike" cap="none">
                <a:solidFill>
                  <a:schemeClr val="dk1"/>
                </a:solidFill>
                <a:latin typeface="Arial"/>
                <a:ea typeface="Arial"/>
                <a:cs typeface="Arial"/>
                <a:sym typeface="Arial"/>
              </a:rPr>
              <a:t> ( afin de valoriser le travail en équipe)</a:t>
            </a:r>
            <a:endParaRPr sz="1400" b="0" i="0" u="none" strike="noStrike" cap="none">
              <a:solidFill>
                <a:schemeClr val="dk1"/>
              </a:solidFill>
              <a:latin typeface="Arial"/>
              <a:ea typeface="Arial"/>
              <a:cs typeface="Arial"/>
              <a:sym typeface="Arial"/>
            </a:endParaRPr>
          </a:p>
          <a:p>
            <a:pPr marL="1371600" lvl="3">
              <a:spcBef>
                <a:spcPts val="2953"/>
              </a:spcBef>
              <a:buSzPts val="2100"/>
            </a:pPr>
            <a:r>
              <a:rPr lang="fr-FR" sz="2100" b="1" i="0" u="none" strike="noStrike" cap="none">
                <a:solidFill>
                  <a:schemeClr val="dk1"/>
                </a:solidFill>
                <a:latin typeface="Arial"/>
                <a:ea typeface="Arial"/>
                <a:cs typeface="Arial"/>
                <a:sym typeface="Arial"/>
              </a:rPr>
              <a:t>Les </a:t>
            </a:r>
            <a:r>
              <a:rPr lang="fr-FR" sz="2100" b="1">
                <a:solidFill>
                  <a:schemeClr val="dk1"/>
                </a:solidFill>
              </a:rPr>
              <a:t>réclamations </a:t>
            </a:r>
            <a:r>
              <a:rPr lang="fr-FR" sz="2100" b="1" i="0" u="none" strike="noStrike" cap="none">
                <a:solidFill>
                  <a:schemeClr val="dk1"/>
                </a:solidFill>
                <a:latin typeface="Arial"/>
                <a:ea typeface="Arial"/>
                <a:cs typeface="Arial"/>
                <a:sym typeface="Arial"/>
              </a:rPr>
              <a:t>des étudiants</a:t>
            </a:r>
            <a:r>
              <a:rPr lang="fr-FR" sz="2100" b="0" i="0" u="none" strike="noStrike" cap="none">
                <a:solidFill>
                  <a:schemeClr val="dk1"/>
                </a:solidFill>
                <a:latin typeface="Arial"/>
                <a:ea typeface="Arial"/>
                <a:cs typeface="Arial"/>
                <a:sym typeface="Arial"/>
              </a:rPr>
              <a:t> n’ayant pas le projet sur </a:t>
            </a:r>
            <a:r>
              <a:rPr lang="fr-FR" sz="2100" b="0" i="0" u="none" strike="noStrike" cap="none" err="1">
                <a:solidFill>
                  <a:schemeClr val="dk1"/>
                </a:solidFill>
                <a:latin typeface="Arial"/>
                <a:ea typeface="Arial"/>
                <a:cs typeface="Arial"/>
                <a:sym typeface="Arial"/>
              </a:rPr>
              <a:t>Github</a:t>
            </a:r>
            <a:r>
              <a:rPr lang="fr-FR" sz="2100" b="0" i="0" u="none" strike="noStrike" cap="none">
                <a:solidFill>
                  <a:schemeClr val="dk1"/>
                </a:solidFill>
                <a:latin typeface="Arial"/>
                <a:ea typeface="Arial"/>
                <a:cs typeface="Arial"/>
                <a:sym typeface="Arial"/>
              </a:rPr>
              <a:t> —&gt; </a:t>
            </a:r>
            <a:r>
              <a:rPr lang="fr-FR" sz="2100" b="1" i="0" u="none" strike="noStrike" cap="none">
                <a:solidFill>
                  <a:srgbClr val="FF2600"/>
                </a:solidFill>
                <a:latin typeface="Arial"/>
                <a:ea typeface="Arial"/>
                <a:cs typeface="Arial"/>
                <a:sym typeface="Arial"/>
              </a:rPr>
              <a:t>ne sont pas prises en considération</a:t>
            </a:r>
            <a:r>
              <a:rPr lang="fr-FR" sz="2100" b="1">
                <a:solidFill>
                  <a:srgbClr val="FF2600"/>
                </a:solidFill>
              </a:rPr>
              <a:t> </a:t>
            </a:r>
            <a:endParaRPr sz="1400" b="0" i="0" u="none" strike="noStrike" cap="none">
              <a:solidFill>
                <a:srgbClr val="000000"/>
              </a:solidFill>
              <a:latin typeface="Arial"/>
              <a:ea typeface="Arial"/>
              <a:cs typeface="Arial"/>
              <a:sym typeface="Arial"/>
            </a:endParaRPr>
          </a:p>
        </p:txBody>
      </p:sp>
      <p:sp>
        <p:nvSpPr>
          <p:cNvPr id="416" name="Google Shape;416;p33"/>
          <p:cNvSpPr/>
          <p:nvPr/>
        </p:nvSpPr>
        <p:spPr>
          <a:xfrm>
            <a:off x="1320107" y="2892104"/>
            <a:ext cx="163728" cy="2500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5963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34"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422" name="Google Shape;422;p34"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423" name="Google Shape;423;p34"/>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424" name="Google Shape;424;p34"/>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26</a:t>
            </a:fld>
            <a:endParaRPr/>
          </a:p>
        </p:txBody>
      </p:sp>
      <p:pic>
        <p:nvPicPr>
          <p:cNvPr id="425" name="Google Shape;425;p34"/>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428" name="Google Shape;428;p34"/>
          <p:cNvSpPr txBox="1">
            <a:spLocks noGrp="1"/>
          </p:cNvSpPr>
          <p:nvPr>
            <p:ph type="title"/>
          </p:nvPr>
        </p:nvSpPr>
        <p:spPr>
          <a:xfrm>
            <a:off x="892970" y="-68460"/>
            <a:ext cx="10404600" cy="1011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fr-FR" sz="3700"/>
              <a:t>Evaluation : Moyenne PI</a:t>
            </a:r>
            <a:endParaRPr/>
          </a:p>
        </p:txBody>
      </p:sp>
      <p:sp>
        <p:nvSpPr>
          <p:cNvPr id="429" name="Google Shape;429;p34"/>
          <p:cNvSpPr/>
          <p:nvPr/>
        </p:nvSpPr>
        <p:spPr>
          <a:xfrm>
            <a:off x="1003102" y="2577331"/>
            <a:ext cx="10502784" cy="2857518"/>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00" tIns="35700" rIns="35700" bIns="35700" anchor="ctr" anchorCtr="0">
            <a:noAutofit/>
          </a:bodyPr>
          <a:lstStyle/>
          <a:p>
            <a:pPr marL="963930" marR="0" lvl="3" indent="-178435" algn="l" rtl="0">
              <a:lnSpc>
                <a:spcPct val="100000"/>
              </a:lnSpc>
              <a:spcBef>
                <a:spcPts val="0"/>
              </a:spcBef>
              <a:spcAft>
                <a:spcPts val="0"/>
              </a:spcAft>
              <a:buClr>
                <a:srgbClr val="000000"/>
              </a:buClr>
              <a:buSzPts val="2200"/>
              <a:buFont typeface="Arial"/>
              <a:buNone/>
            </a:pPr>
            <a:r>
              <a:rPr lang="fr-FR" sz="2200" b="0" i="0" u="none" strike="noStrike" cap="none" dirty="0">
                <a:solidFill>
                  <a:schemeClr val="dk1"/>
                </a:solidFill>
                <a:latin typeface="Arial"/>
                <a:ea typeface="Arial"/>
                <a:cs typeface="Arial"/>
                <a:sym typeface="Arial"/>
              </a:rPr>
              <a:t>Le conseil PI doit discuter les cas des étudiants dont la note est </a:t>
            </a:r>
            <a:endParaRPr lang="en-US" sz="1400" b="0" i="0" u="none" strike="noStrike" cap="none" dirty="0">
              <a:solidFill>
                <a:schemeClr val="dk1"/>
              </a:solidFill>
              <a:latin typeface="Arial"/>
              <a:ea typeface="Arial"/>
              <a:cs typeface="Arial"/>
            </a:endParaRPr>
          </a:p>
          <a:p>
            <a:pPr marL="963930" lvl="3" indent="-178435">
              <a:spcBef>
                <a:spcPts val="2953"/>
              </a:spcBef>
              <a:buClr>
                <a:schemeClr val="dk1"/>
              </a:buClr>
              <a:buSzPts val="1650"/>
              <a:buFont typeface="Arial"/>
              <a:buChar char="•"/>
            </a:pPr>
            <a:r>
              <a:rPr lang="fr-FR" sz="2200" b="1" i="0" u="none" strike="noStrike" cap="none" dirty="0">
                <a:solidFill>
                  <a:schemeClr val="dk1"/>
                </a:solidFill>
                <a:latin typeface="Arial"/>
                <a:ea typeface="Arial"/>
                <a:cs typeface="Arial"/>
                <a:sym typeface="Arial"/>
              </a:rPr>
              <a:t>Si 9.5 =&lt; moyenne PI &lt; 10</a:t>
            </a:r>
            <a:r>
              <a:rPr lang="fr-FR" sz="2200" b="0" i="0" u="none" strike="noStrike" cap="none" dirty="0">
                <a:solidFill>
                  <a:schemeClr val="dk1"/>
                </a:solidFill>
                <a:latin typeface="Arial"/>
                <a:ea typeface="Arial"/>
                <a:cs typeface="Arial"/>
                <a:sym typeface="Arial"/>
              </a:rPr>
              <a:t> : l’étudiant peut être directement racheté à 10 </a:t>
            </a:r>
            <a:r>
              <a:rPr lang="fr-FR" sz="2200" dirty="0">
                <a:solidFill>
                  <a:schemeClr val="dk1"/>
                </a:solidFill>
              </a:rPr>
              <a:t>   </a:t>
            </a:r>
            <a:r>
              <a:rPr lang="fr-FR" sz="2200" b="0" i="0" u="none" strike="noStrike" cap="none" dirty="0">
                <a:solidFill>
                  <a:schemeClr val="dk1"/>
                </a:solidFill>
                <a:latin typeface="Arial"/>
                <a:ea typeface="Arial"/>
                <a:cs typeface="Arial"/>
                <a:sym typeface="Arial"/>
              </a:rPr>
              <a:t>( </a:t>
            </a:r>
            <a:r>
              <a:rPr lang="fr-FR" sz="2200" b="0" i="0" u="sng" strike="noStrike" cap="none" dirty="0">
                <a:solidFill>
                  <a:schemeClr val="dk1"/>
                </a:solidFill>
                <a:latin typeface="Arial"/>
                <a:ea typeface="Arial"/>
                <a:cs typeface="Arial"/>
                <a:sym typeface="Arial"/>
              </a:rPr>
              <a:t>en cas d’accord de tous les tuteurs</a:t>
            </a:r>
            <a:r>
              <a:rPr lang="fr-FR" sz="2200" b="0" i="0" u="none" strike="noStrike" cap="none" dirty="0">
                <a:solidFill>
                  <a:schemeClr val="dk1"/>
                </a:solidFill>
                <a:latin typeface="Arial"/>
                <a:ea typeface="Arial"/>
                <a:cs typeface="Arial"/>
                <a:sym typeface="Arial"/>
              </a:rPr>
              <a:t>)</a:t>
            </a:r>
            <a:endParaRPr sz="1400" b="0" i="0" u="none" strike="noStrike" cap="none" dirty="0">
              <a:solidFill>
                <a:schemeClr val="dk1"/>
              </a:solidFill>
              <a:latin typeface="Arial"/>
              <a:ea typeface="Arial"/>
              <a:cs typeface="Arial"/>
            </a:endParaRPr>
          </a:p>
          <a:p>
            <a:pPr marL="963930" marR="0" lvl="3" indent="-178435" algn="l" rtl="0">
              <a:lnSpc>
                <a:spcPct val="100000"/>
              </a:lnSpc>
              <a:spcBef>
                <a:spcPts val="2953"/>
              </a:spcBef>
              <a:spcAft>
                <a:spcPts val="0"/>
              </a:spcAft>
              <a:buClr>
                <a:srgbClr val="FF2600"/>
              </a:buClr>
              <a:buSzPts val="1350"/>
              <a:buFont typeface="Arial"/>
              <a:buChar char="•"/>
            </a:pPr>
            <a:r>
              <a:rPr lang="fr-FR" sz="1800" b="1" i="0" u="none" strike="noStrike" cap="none" dirty="0">
                <a:solidFill>
                  <a:srgbClr val="FF2600"/>
                </a:solidFill>
                <a:latin typeface="Arial"/>
                <a:ea typeface="Arial"/>
                <a:cs typeface="Arial"/>
                <a:sym typeface="Arial"/>
              </a:rPr>
              <a:t> pas de chance supplémentaire </a:t>
            </a:r>
            <a:endParaRPr sz="1800" b="0" i="0" u="none" strike="noStrike" cap="none" dirty="0">
              <a:solidFill>
                <a:schemeClr val="dk1"/>
              </a:solidFill>
              <a:latin typeface="Arial"/>
              <a:ea typeface="Arial"/>
              <a:cs typeface="Arial"/>
            </a:endParaRPr>
          </a:p>
        </p:txBody>
      </p:sp>
      <p:sp>
        <p:nvSpPr>
          <p:cNvPr id="430" name="Google Shape;430;p34"/>
          <p:cNvSpPr/>
          <p:nvPr/>
        </p:nvSpPr>
        <p:spPr>
          <a:xfrm>
            <a:off x="-132457" y="1806030"/>
            <a:ext cx="10403100" cy="482220"/>
          </a:xfrm>
          <a:custGeom>
            <a:avLst/>
            <a:gdLst/>
            <a:ahLst/>
            <a:cxnLst/>
            <a:rect l="l" t="t" r="r" b="b"/>
            <a:pathLst>
              <a:path w="21600" h="21600" extrusionOk="0">
                <a:moveTo>
                  <a:pt x="0" y="0"/>
                </a:moveTo>
                <a:lnTo>
                  <a:pt x="21599" y="0"/>
                </a:lnTo>
                <a:lnTo>
                  <a:pt x="21599" y="21600"/>
                </a:lnTo>
                <a:lnTo>
                  <a:pt x="0" y="21600"/>
                </a:lnTo>
                <a:lnTo>
                  <a:pt x="0" y="0"/>
                </a:lnTo>
                <a:close/>
              </a:path>
            </a:pathLst>
          </a:custGeom>
          <a:noFill/>
          <a:ln>
            <a:noFill/>
          </a:ln>
        </p:spPr>
        <p:txBody>
          <a:bodyPr spcFirstLastPara="1" wrap="square" lIns="35700" tIns="35700" rIns="35700" bIns="35700" anchor="ctr" anchorCtr="0">
            <a:noAutofit/>
          </a:bodyPr>
          <a:lstStyle/>
          <a:p>
            <a:pPr marL="1371600" marR="0" lvl="3" indent="0" algn="ctr" rtl="0">
              <a:lnSpc>
                <a:spcPct val="100000"/>
              </a:lnSpc>
              <a:spcBef>
                <a:spcPts val="0"/>
              </a:spcBef>
              <a:spcAft>
                <a:spcPts val="0"/>
              </a:spcAft>
              <a:buClr>
                <a:srgbClr val="000000"/>
              </a:buClr>
              <a:buSzPts val="2700"/>
              <a:buFont typeface="Arial"/>
              <a:buNone/>
            </a:pPr>
            <a:r>
              <a:rPr lang="fr-FR" sz="2700" b="1" i="0" u="sng" strike="noStrike" cap="none">
                <a:solidFill>
                  <a:srgbClr val="C82506"/>
                </a:solidFill>
                <a:latin typeface="Arial"/>
                <a:ea typeface="Arial"/>
                <a:cs typeface="Arial"/>
                <a:sym typeface="Arial"/>
              </a:rPr>
              <a:t>Conseil PI : Les projets sont non Rattrapable</a:t>
            </a: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409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9"/>
          <p:cNvSpPr/>
          <p:nvPr/>
        </p:nvSpPr>
        <p:spPr>
          <a:xfrm>
            <a:off x="0" y="-28243"/>
            <a:ext cx="12192000" cy="6886243"/>
          </a:xfrm>
          <a:prstGeom prst="rect">
            <a:avLst/>
          </a:prstGeom>
          <a:solidFill>
            <a:srgbClr val="9E0000"/>
          </a:solidFill>
          <a:ln>
            <a:noFill/>
          </a:ln>
        </p:spPr>
        <p:txBody>
          <a:bodyPr spcFirstLastPara="1" wrap="square" lIns="45700" tIns="45700" rIns="45700" bIns="45700" anchor="ctr" anchorCtr="0">
            <a:noAutofit/>
          </a:bodyPr>
          <a:lstStyle/>
          <a:p>
            <a:pPr>
              <a:buSzPts val="1400"/>
            </a:pPr>
            <a:endParaRPr sz="1867">
              <a:latin typeface="Calibri"/>
              <a:ea typeface="Calibri"/>
              <a:cs typeface="Calibri"/>
              <a:sym typeface="Calibri"/>
            </a:endParaRPr>
          </a:p>
        </p:txBody>
      </p:sp>
      <p:pic>
        <p:nvPicPr>
          <p:cNvPr id="512" name="Google Shape;512;p39" descr="Picture 7"/>
          <p:cNvPicPr preferRelativeResize="0"/>
          <p:nvPr/>
        </p:nvPicPr>
        <p:blipFill rotWithShape="1">
          <a:blip r:embed="rId3">
            <a:alphaModFix/>
          </a:blip>
          <a:srcRect/>
          <a:stretch/>
        </p:blipFill>
        <p:spPr>
          <a:xfrm flipH="1">
            <a:off x="9345203" y="22220"/>
            <a:ext cx="2832471" cy="1949131"/>
          </a:xfrm>
          <a:prstGeom prst="rect">
            <a:avLst/>
          </a:prstGeom>
          <a:noFill/>
          <a:ln>
            <a:noFill/>
          </a:ln>
        </p:spPr>
      </p:pic>
      <p:sp>
        <p:nvSpPr>
          <p:cNvPr id="513" name="Google Shape;513;p39"/>
          <p:cNvSpPr txBox="1"/>
          <p:nvPr/>
        </p:nvSpPr>
        <p:spPr>
          <a:xfrm>
            <a:off x="1277050" y="2812571"/>
            <a:ext cx="9670869" cy="933613"/>
          </a:xfrm>
          <a:prstGeom prst="rect">
            <a:avLst/>
          </a:prstGeom>
          <a:noFill/>
          <a:ln>
            <a:noFill/>
          </a:ln>
        </p:spPr>
        <p:txBody>
          <a:bodyPr spcFirstLastPara="1" wrap="square" lIns="45700" tIns="45700" rIns="45700" bIns="45700" anchor="ctr" anchorCtr="0">
            <a:spAutoFit/>
          </a:bodyPr>
          <a:lstStyle/>
          <a:p>
            <a:pPr algn="ctr">
              <a:buSzPts val="4100"/>
            </a:pPr>
            <a:r>
              <a:rPr lang="fr-FR" sz="5467" b="1">
                <a:solidFill>
                  <a:schemeClr val="lt1"/>
                </a:solidFill>
              </a:rPr>
              <a:t>Contraintes techniques  </a:t>
            </a:r>
            <a:endParaRPr sz="5467" b="1">
              <a:solidFill>
                <a:schemeClr val="lt1"/>
              </a:solidFill>
            </a:endParaRPr>
          </a:p>
        </p:txBody>
      </p:sp>
      <p:sp>
        <p:nvSpPr>
          <p:cNvPr id="514" name="Google Shape;514;p39"/>
          <p:cNvSpPr txBox="1">
            <a:spLocks noGrp="1"/>
          </p:cNvSpPr>
          <p:nvPr>
            <p:ph type="sldNum" idx="12"/>
          </p:nvPr>
        </p:nvSpPr>
        <p:spPr>
          <a:xfrm>
            <a:off x="11089822" y="6400435"/>
            <a:ext cx="263980" cy="276959"/>
          </a:xfrm>
          <a:prstGeom prst="rect">
            <a:avLst/>
          </a:prstGeom>
          <a:noFill/>
          <a:ln>
            <a:noFill/>
          </a:ln>
        </p:spPr>
        <p:txBody>
          <a:bodyPr spcFirstLastPara="1" wrap="square" lIns="45700" tIns="45700" rIns="45700" bIns="45700" anchor="ctr" anchorCtr="0">
            <a:spAutoFit/>
          </a:bodyPr>
          <a:lstStyle/>
          <a:p>
            <a:fld id="{00000000-1234-1234-1234-123412341234}" type="slidenum">
              <a:rPr lang="fr-FR"/>
              <a:pPr/>
              <a:t>27</a:t>
            </a:fld>
            <a:endParaRPr/>
          </a:p>
        </p:txBody>
      </p:sp>
    </p:spTree>
    <p:extLst>
      <p:ext uri="{BB962C8B-B14F-4D97-AF65-F5344CB8AC3E}">
        <p14:creationId xmlns:p14="http://schemas.microsoft.com/office/powerpoint/2010/main" val="1087763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35" descr="Picture 2"/>
          <p:cNvPicPr preferRelativeResize="0"/>
          <p:nvPr/>
        </p:nvPicPr>
        <p:blipFill rotWithShape="1">
          <a:blip r:embed="rId3">
            <a:alphaModFix/>
          </a:blip>
          <a:srcRect/>
          <a:stretch/>
        </p:blipFill>
        <p:spPr>
          <a:xfrm>
            <a:off x="-3894" y="-28242"/>
            <a:ext cx="12364590" cy="6886242"/>
          </a:xfrm>
          <a:prstGeom prst="rect">
            <a:avLst/>
          </a:prstGeom>
          <a:noFill/>
          <a:ln>
            <a:noFill/>
          </a:ln>
        </p:spPr>
      </p:pic>
      <p:pic>
        <p:nvPicPr>
          <p:cNvPr id="436" name="Google Shape;436;p35"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437" name="Google Shape;437;p35"/>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438" name="Google Shape;438;p35"/>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fr-FR"/>
              <a:t>28</a:t>
            </a:fld>
            <a:endParaRPr/>
          </a:p>
        </p:txBody>
      </p:sp>
      <p:pic>
        <p:nvPicPr>
          <p:cNvPr id="439" name="Google Shape;439;p35"/>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441" name="Google Shape;441;p35"/>
          <p:cNvSpPr txBox="1"/>
          <p:nvPr/>
        </p:nvSpPr>
        <p:spPr>
          <a:xfrm>
            <a:off x="703521" y="-420714"/>
            <a:ext cx="12510300" cy="214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Calibri"/>
              <a:buNone/>
            </a:pPr>
            <a:r>
              <a:rPr lang="fr-FR" sz="2900" b="1" i="0" u="none" strike="noStrike" cap="none">
                <a:solidFill>
                  <a:srgbClr val="C82506"/>
                </a:solidFill>
                <a:latin typeface="Calibri"/>
                <a:ea typeface="Calibri"/>
                <a:cs typeface="Calibri"/>
                <a:sym typeface="Calibri"/>
              </a:rPr>
              <a:t>Les contraintes techniques à prendre en considération   </a:t>
            </a:r>
            <a:br>
              <a:rPr lang="fr-FR" sz="3200" b="0" i="0" u="none" strike="noStrike" cap="none">
                <a:solidFill>
                  <a:srgbClr val="000000"/>
                </a:solidFill>
                <a:latin typeface="Calibri"/>
                <a:ea typeface="Calibri"/>
                <a:cs typeface="Calibri"/>
                <a:sym typeface="Calibri"/>
              </a:rPr>
            </a:br>
            <a:r>
              <a:rPr lang="fr-FR" sz="2900" b="1" i="0" u="none" strike="noStrike" cap="none">
                <a:solidFill>
                  <a:srgbClr val="C82506"/>
                </a:solidFill>
                <a:latin typeface="Calibri"/>
                <a:ea typeface="Calibri"/>
                <a:cs typeface="Calibri"/>
                <a:sym typeface="Calibri"/>
              </a:rPr>
              <a:t>  </a:t>
            </a:r>
            <a:endParaRPr sz="4400" b="0" i="0" u="none" strike="noStrike" cap="none">
              <a:solidFill>
                <a:srgbClr val="000000"/>
              </a:solidFill>
              <a:latin typeface="Calibri"/>
              <a:ea typeface="Calibri"/>
              <a:cs typeface="Calibri"/>
              <a:sym typeface="Calibri"/>
            </a:endParaRPr>
          </a:p>
        </p:txBody>
      </p:sp>
      <p:sp>
        <p:nvSpPr>
          <p:cNvPr id="442" name="Google Shape;442;p35"/>
          <p:cNvSpPr/>
          <p:nvPr/>
        </p:nvSpPr>
        <p:spPr>
          <a:xfrm>
            <a:off x="866181" y="967567"/>
            <a:ext cx="10723307" cy="580166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00" tIns="35700" rIns="35700" bIns="3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Helvetica Neue"/>
              <a:ea typeface="Helvetica Neue"/>
              <a:cs typeface="Helvetica Neue"/>
              <a:sym typeface="Helvetica Neue"/>
            </a:endParaRPr>
          </a:p>
          <a:p>
            <a:pPr marL="285750" marR="0" lvl="0" indent="-285750" algn="l" rtl="0">
              <a:lnSpc>
                <a:spcPct val="100000"/>
              </a:lnSpc>
              <a:spcBef>
                <a:spcPts val="0"/>
              </a:spcBef>
              <a:spcAft>
                <a:spcPts val="1800"/>
              </a:spcAft>
              <a:buClr>
                <a:srgbClr val="000000"/>
              </a:buClr>
              <a:buSzPts val="1800"/>
              <a:buFont typeface="Arial" panose="020B0604020202020204" pitchFamily="34" charset="0"/>
              <a:buChar char="•"/>
            </a:pPr>
            <a:r>
              <a:rPr lang="fr-FR" sz="1800" b="0" i="0" u="none" strike="noStrike" cap="none" dirty="0">
                <a:solidFill>
                  <a:srgbClr val="000000"/>
                </a:solidFill>
                <a:latin typeface="Helvetica Neue"/>
                <a:ea typeface="Helvetica Neue"/>
                <a:cs typeface="Helvetica Neue"/>
                <a:sym typeface="Helvetica Neue"/>
              </a:rPr>
              <a:t>Chaque module doit contenir au minimum </a:t>
            </a:r>
            <a:r>
              <a:rPr lang="fr-FR" sz="1800" b="1" i="0" u="none" strike="noStrike" cap="none" dirty="0">
                <a:solidFill>
                  <a:srgbClr val="C00000"/>
                </a:solidFill>
                <a:latin typeface="Helvetica Neue"/>
                <a:ea typeface="Helvetica Neue"/>
                <a:cs typeface="Helvetica Neue"/>
                <a:sym typeface="Helvetica Neue"/>
              </a:rPr>
              <a:t>deux entités </a:t>
            </a:r>
            <a:r>
              <a:rPr lang="fr-FR" sz="1800" b="1" dirty="0">
                <a:solidFill>
                  <a:srgbClr val="C00000"/>
                </a:solidFill>
                <a:latin typeface="Helvetica Neue"/>
                <a:ea typeface="Helvetica Neue"/>
                <a:cs typeface="Helvetica Neue"/>
                <a:sym typeface="Helvetica Neue"/>
              </a:rPr>
              <a:t>et une relation</a:t>
            </a:r>
            <a:endParaRPr lang="fr-FR" sz="1800" dirty="0">
              <a:latin typeface="Helvetica Neue"/>
              <a:ea typeface="Helvetica Neue"/>
              <a:cs typeface="Helvetica Neue"/>
              <a:sym typeface="Helvetica Neue"/>
            </a:endParaRPr>
          </a:p>
          <a:p>
            <a:pPr marL="285750" marR="0" lvl="0" indent="-285750" algn="l" rtl="0">
              <a:lnSpc>
                <a:spcPct val="100000"/>
              </a:lnSpc>
              <a:spcBef>
                <a:spcPts val="0"/>
              </a:spcBef>
              <a:spcAft>
                <a:spcPts val="1800"/>
              </a:spcAft>
              <a:buClr>
                <a:srgbClr val="000000"/>
              </a:buClr>
              <a:buSzPts val="1800"/>
              <a:buFont typeface="Arial" panose="020B0604020202020204" pitchFamily="34" charset="0"/>
              <a:buChar char="•"/>
            </a:pPr>
            <a:r>
              <a:rPr lang="fr-FR" sz="1800" b="0" i="0" u="none" strike="noStrike" cap="none" dirty="0">
                <a:solidFill>
                  <a:srgbClr val="000000"/>
                </a:solidFill>
                <a:latin typeface="Helvetica Neue"/>
                <a:ea typeface="Helvetica Neue"/>
                <a:cs typeface="Helvetica Neue"/>
                <a:sym typeface="Helvetica Neue"/>
              </a:rPr>
              <a:t>Une seule Base de données partagée entre les 2 clients</a:t>
            </a:r>
            <a:endParaRPr lang="fr-FR" dirty="0">
              <a:latin typeface="Helvetica Neue"/>
              <a:ea typeface="Helvetica Neue"/>
              <a:cs typeface="Helvetica Neue"/>
              <a:sym typeface="Helvetica Neue"/>
            </a:endParaRPr>
          </a:p>
          <a:p>
            <a:pPr marL="285750" marR="0" lvl="0" indent="-285750" algn="l" rtl="0">
              <a:lnSpc>
                <a:spcPct val="100000"/>
              </a:lnSpc>
              <a:spcBef>
                <a:spcPts val="0"/>
              </a:spcBef>
              <a:spcAft>
                <a:spcPts val="1800"/>
              </a:spcAft>
              <a:buClr>
                <a:srgbClr val="000000"/>
              </a:buClr>
              <a:buSzPts val="1800"/>
              <a:buFont typeface="Arial" panose="020B0604020202020204" pitchFamily="34" charset="0"/>
              <a:buChar char="•"/>
            </a:pPr>
            <a:r>
              <a:rPr lang="fr-FR" sz="1800" b="1" i="0" u="none" strike="noStrike" cap="none" dirty="0">
                <a:solidFill>
                  <a:srgbClr val="C00000"/>
                </a:solidFill>
                <a:latin typeface="Helvetica Neue"/>
                <a:ea typeface="Helvetica Neue"/>
                <a:cs typeface="Helvetica Neue"/>
                <a:sym typeface="Helvetica Neue"/>
              </a:rPr>
              <a:t>Format des images adopté url </a:t>
            </a:r>
            <a:r>
              <a:rPr lang="fr-FR" sz="1800" b="0" i="0" u="none" strike="noStrike" cap="none" dirty="0">
                <a:solidFill>
                  <a:srgbClr val="000000"/>
                </a:solidFill>
                <a:latin typeface="Helvetica Neue"/>
                <a:ea typeface="Helvetica Neue"/>
                <a:cs typeface="Helvetica Neue"/>
                <a:sym typeface="Helvetica Neue"/>
              </a:rPr>
              <a:t>au lieu de blob</a:t>
            </a:r>
            <a:endParaRPr lang="fr-FR" dirty="0">
              <a:ea typeface="Helvetica Neue"/>
            </a:endParaRPr>
          </a:p>
          <a:p>
            <a:pPr marL="285750" marR="0" lvl="0" indent="-285750" algn="l" rtl="0">
              <a:lnSpc>
                <a:spcPct val="150000"/>
              </a:lnSpc>
              <a:spcBef>
                <a:spcPts val="0"/>
              </a:spcBef>
              <a:spcAft>
                <a:spcPts val="1800"/>
              </a:spcAft>
              <a:buClr>
                <a:srgbClr val="000000"/>
              </a:buClr>
              <a:buSzPts val="1800"/>
              <a:buFont typeface="Arial" panose="020B0604020202020204" pitchFamily="34" charset="0"/>
              <a:buChar char="•"/>
            </a:pPr>
            <a:r>
              <a:rPr lang="fr-FR" sz="1800" b="0" i="0" u="none" strike="noStrike" cap="none" dirty="0">
                <a:solidFill>
                  <a:srgbClr val="000000"/>
                </a:solidFill>
                <a:latin typeface="Helvetica Neue"/>
                <a:ea typeface="Helvetica Neue"/>
                <a:cs typeface="Helvetica Neue"/>
                <a:sym typeface="Helvetica Neue"/>
              </a:rPr>
              <a:t>Utilisation de </a:t>
            </a:r>
            <a:r>
              <a:rPr lang="fr-FR" sz="1800" b="0" i="0" u="none" strike="noStrike" cap="none" dirty="0" err="1">
                <a:solidFill>
                  <a:srgbClr val="000000"/>
                </a:solidFill>
                <a:latin typeface="Helvetica Neue"/>
                <a:ea typeface="Helvetica Neue"/>
                <a:cs typeface="Helvetica Neue"/>
                <a:sym typeface="Helvetica Neue"/>
              </a:rPr>
              <a:t>Github</a:t>
            </a:r>
            <a:r>
              <a:rPr lang="fr-FR" sz="1800" b="0" i="0" u="none" strike="noStrike" cap="none" dirty="0">
                <a:solidFill>
                  <a:srgbClr val="000000"/>
                </a:solidFill>
                <a:latin typeface="Helvetica Neue"/>
                <a:ea typeface="Helvetica Neue"/>
                <a:cs typeface="Helvetica Neue"/>
                <a:sym typeface="Helvetica Neue"/>
              </a:rPr>
              <a:t> </a:t>
            </a:r>
            <a:r>
              <a:rPr lang="fr-FR" sz="1800" b="0" i="0" u="none" strike="noStrike" cap="none" dirty="0" err="1">
                <a:solidFill>
                  <a:srgbClr val="000000"/>
                </a:solidFill>
                <a:latin typeface="Helvetica Neue"/>
                <a:ea typeface="Helvetica Neue"/>
                <a:cs typeface="Helvetica Neue"/>
                <a:sym typeface="Helvetica Neue"/>
              </a:rPr>
              <a:t>project</a:t>
            </a:r>
            <a:r>
              <a:rPr lang="fr-FR" sz="1800" b="0" i="0" u="none" strike="noStrike" cap="none" dirty="0">
                <a:solidFill>
                  <a:srgbClr val="000000"/>
                </a:solidFill>
                <a:latin typeface="Helvetica Neue"/>
                <a:ea typeface="Helvetica Neue"/>
                <a:cs typeface="Helvetica Neue"/>
                <a:sym typeface="Helvetica Neue"/>
              </a:rPr>
              <a:t> </a:t>
            </a:r>
            <a:r>
              <a:rPr lang="fr-FR" sz="1800" b="0" i="0" u="none" strike="noStrike" cap="none" dirty="0" err="1">
                <a:solidFill>
                  <a:srgbClr val="000000"/>
                </a:solidFill>
                <a:latin typeface="Helvetica Neue"/>
                <a:ea typeface="Helvetica Neue"/>
                <a:cs typeface="Helvetica Neue"/>
                <a:sym typeface="Helvetica Neue"/>
              </a:rPr>
              <a:t>board</a:t>
            </a:r>
            <a:r>
              <a:rPr lang="fr-FR" sz="1800" dirty="0">
                <a:latin typeface="Helvetica Neue"/>
                <a:ea typeface="Helvetica Neue"/>
                <a:cs typeface="Helvetica Neue"/>
                <a:sym typeface="Helvetica Neue"/>
              </a:rPr>
              <a:t>/ </a:t>
            </a:r>
            <a:r>
              <a:rPr lang="fr-FR" sz="1800" dirty="0" err="1">
                <a:latin typeface="Helvetica Neue"/>
                <a:ea typeface="Helvetica Neue"/>
                <a:cs typeface="Helvetica Neue"/>
                <a:sym typeface="Helvetica Neue"/>
              </a:rPr>
              <a:t>trello</a:t>
            </a:r>
            <a:r>
              <a:rPr lang="fr-FR" sz="1800" dirty="0">
                <a:latin typeface="Helvetica Neue"/>
                <a:ea typeface="Helvetica Neue"/>
                <a:cs typeface="Helvetica Neue"/>
                <a:sym typeface="Helvetica Neue"/>
              </a:rPr>
              <a:t> </a:t>
            </a:r>
            <a:r>
              <a:rPr lang="fr-FR" sz="1800" b="0" i="0" u="none" strike="noStrike" cap="none" dirty="0">
                <a:solidFill>
                  <a:srgbClr val="000000"/>
                </a:solidFill>
                <a:latin typeface="Helvetica Neue"/>
                <a:ea typeface="Helvetica Neue"/>
                <a:cs typeface="Helvetica Neue"/>
                <a:sym typeface="Helvetica Neue"/>
              </a:rPr>
              <a:t>comme outil de communication/ suivi entre les membres de l’équipe et les tuteurs</a:t>
            </a:r>
            <a:endParaRPr lang="fr-FR" dirty="0">
              <a:latin typeface="Helvetica Neue"/>
              <a:ea typeface="Helvetica Neue"/>
              <a:cs typeface="Helvetica Neue"/>
              <a:sym typeface="Helvetica Neue"/>
            </a:endParaRPr>
          </a:p>
          <a:p>
            <a:pPr marL="285750" marR="0" lvl="0" indent="-285750" algn="l" rtl="0">
              <a:lnSpc>
                <a:spcPct val="100000"/>
              </a:lnSpc>
              <a:spcBef>
                <a:spcPts val="0"/>
              </a:spcBef>
              <a:spcAft>
                <a:spcPts val="1800"/>
              </a:spcAft>
              <a:buClr>
                <a:srgbClr val="000000"/>
              </a:buClr>
              <a:buSzPts val="1800"/>
              <a:buFont typeface="Arial" panose="020B0604020202020204" pitchFamily="34" charset="0"/>
              <a:buChar char="•"/>
            </a:pPr>
            <a:r>
              <a:rPr lang="fr-FR" sz="1800" b="0" i="0" u="none" strike="noStrike" cap="none" dirty="0">
                <a:solidFill>
                  <a:srgbClr val="000000"/>
                </a:solidFill>
                <a:latin typeface="Helvetica Neue"/>
                <a:ea typeface="Helvetica Neue"/>
                <a:cs typeface="Helvetica Neue"/>
                <a:sym typeface="Helvetica Neue"/>
              </a:rPr>
              <a:t>Pas d’utilisation du bundle FOSUSER pour la partie web</a:t>
            </a:r>
            <a:endParaRPr lang="fr-FR" sz="1800" b="0" i="0" u="none" strike="noStrike" cap="none" dirty="0">
              <a:solidFill>
                <a:srgbClr val="000000"/>
              </a:solidFill>
              <a:latin typeface="Helvetica Neue"/>
              <a:ea typeface="Helvetica Neue"/>
              <a:cs typeface="Helvetica Neue"/>
            </a:endParaRPr>
          </a:p>
          <a:p>
            <a:pPr marL="285750" marR="0" lvl="0" indent="-285750" algn="l" rtl="0">
              <a:lnSpc>
                <a:spcPct val="100000"/>
              </a:lnSpc>
              <a:spcBef>
                <a:spcPts val="0"/>
              </a:spcBef>
              <a:spcAft>
                <a:spcPts val="1800"/>
              </a:spcAft>
              <a:buClr>
                <a:srgbClr val="000000"/>
              </a:buClr>
              <a:buSzPts val="1800"/>
              <a:buFont typeface="Arial" panose="020B0604020202020204" pitchFamily="34" charset="0"/>
              <a:buChar char="•"/>
            </a:pPr>
            <a:r>
              <a:rPr lang="fr-FR" sz="1800">
                <a:latin typeface="Helvetica Neue"/>
                <a:ea typeface="Helvetica Neue"/>
                <a:cs typeface="Helvetica Neue"/>
                <a:sym typeface="Helvetica Neue"/>
              </a:rPr>
              <a:t>Les deux sprints doivent inclure les deux parties </a:t>
            </a:r>
            <a:r>
              <a:rPr lang="fr-FR" sz="1800" err="1">
                <a:latin typeface="Helvetica Neue"/>
                <a:ea typeface="Helvetica Neue"/>
                <a:cs typeface="Helvetica Neue"/>
                <a:sym typeface="Helvetica Neue"/>
              </a:rPr>
              <a:t>frontO</a:t>
            </a:r>
            <a:r>
              <a:rPr lang="fr-FR" sz="1800" err="1">
                <a:latin typeface="Helvetica Neue"/>
                <a:sym typeface="Helvetica Neue"/>
              </a:rPr>
              <a:t>ffice</a:t>
            </a:r>
            <a:r>
              <a:rPr lang="fr-FR" sz="1800">
                <a:latin typeface="Helvetica Neue"/>
                <a:sym typeface="Helvetica Neue"/>
              </a:rPr>
              <a:t> et </a:t>
            </a:r>
            <a:r>
              <a:rPr lang="fr-FR" sz="1800" err="1">
                <a:latin typeface="Helvetica Neue"/>
                <a:sym typeface="Helvetica Neue"/>
              </a:rPr>
              <a:t>backOffice</a:t>
            </a:r>
            <a:endParaRPr lang="fr-FR" sz="1800">
              <a:latin typeface="Helvetica Neue"/>
              <a:sym typeface="Helvetica Neue"/>
            </a:endParaRPr>
          </a:p>
          <a:p>
            <a:pPr marL="285750" marR="0" lvl="0" indent="-285750" algn="l" rtl="0">
              <a:lnSpc>
                <a:spcPct val="100000"/>
              </a:lnSpc>
              <a:spcBef>
                <a:spcPts val="0"/>
              </a:spcBef>
              <a:spcAft>
                <a:spcPts val="1800"/>
              </a:spcAft>
              <a:buClr>
                <a:srgbClr val="000000"/>
              </a:buClr>
              <a:buSzPts val="1800"/>
              <a:buFont typeface="Arial" panose="020B0604020202020204" pitchFamily="34" charset="0"/>
              <a:buChar char="•"/>
            </a:pPr>
            <a:r>
              <a:rPr lang="fr-FR" sz="1800">
                <a:latin typeface="Helvetica Neue"/>
                <a:sym typeface="Helvetica Neue"/>
              </a:rPr>
              <a:t>Pas d’utilisation du Bundle </a:t>
            </a:r>
            <a:r>
              <a:rPr lang="fr-FR" sz="1800" err="1">
                <a:latin typeface="Helvetica Neue"/>
                <a:sym typeface="Helvetica Neue"/>
              </a:rPr>
              <a:t>adminBundle</a:t>
            </a:r>
            <a:r>
              <a:rPr lang="fr-FR" sz="1800">
                <a:latin typeface="Helvetica Neue"/>
                <a:sym typeface="Helvetica Neue"/>
              </a:rPr>
              <a:t> pour la gestion de la partie backoffice pour le sprint Web</a:t>
            </a:r>
            <a:endParaRPr lang="fr-FR" sz="1800">
              <a:latin typeface="Helvetica Neue"/>
            </a:endParaRPr>
          </a:p>
          <a:p>
            <a:pPr marL="312420" marR="0" lvl="0" indent="-226695" algn="l" rtl="0">
              <a:spcBef>
                <a:spcPts val="2953"/>
              </a:spcBef>
              <a:buClr>
                <a:srgbClr val="000000"/>
              </a:buClr>
              <a:buSzPts val="1350"/>
            </a:pPr>
            <a:endParaRPr lang="fr-FR" sz="1800">
              <a:latin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9"/>
          <p:cNvSpPr/>
          <p:nvPr/>
        </p:nvSpPr>
        <p:spPr>
          <a:xfrm>
            <a:off x="0" y="-28243"/>
            <a:ext cx="12192000" cy="6886243"/>
          </a:xfrm>
          <a:prstGeom prst="rect">
            <a:avLst/>
          </a:prstGeom>
          <a:solidFill>
            <a:srgbClr val="9E0000"/>
          </a:solidFill>
          <a:ln>
            <a:noFill/>
          </a:ln>
        </p:spPr>
        <p:txBody>
          <a:bodyPr spcFirstLastPara="1" wrap="square" lIns="45700" tIns="45700" rIns="45700" bIns="45700" anchor="ctr" anchorCtr="0">
            <a:noAutofit/>
          </a:bodyPr>
          <a:lstStyle/>
          <a:p>
            <a:pPr>
              <a:buSzPts val="1400"/>
            </a:pPr>
            <a:endParaRPr sz="1867">
              <a:latin typeface="Calibri"/>
              <a:ea typeface="Calibri"/>
              <a:cs typeface="Calibri"/>
              <a:sym typeface="Calibri"/>
            </a:endParaRPr>
          </a:p>
        </p:txBody>
      </p:sp>
      <p:pic>
        <p:nvPicPr>
          <p:cNvPr id="512" name="Google Shape;512;p39" descr="Picture 7"/>
          <p:cNvPicPr preferRelativeResize="0"/>
          <p:nvPr/>
        </p:nvPicPr>
        <p:blipFill rotWithShape="1">
          <a:blip r:embed="rId3">
            <a:alphaModFix/>
          </a:blip>
          <a:srcRect/>
          <a:stretch/>
        </p:blipFill>
        <p:spPr>
          <a:xfrm flipH="1">
            <a:off x="9345203" y="22220"/>
            <a:ext cx="2832471" cy="1949131"/>
          </a:xfrm>
          <a:prstGeom prst="rect">
            <a:avLst/>
          </a:prstGeom>
          <a:noFill/>
          <a:ln>
            <a:noFill/>
          </a:ln>
        </p:spPr>
      </p:pic>
      <p:sp>
        <p:nvSpPr>
          <p:cNvPr id="513" name="Google Shape;513;p39"/>
          <p:cNvSpPr txBox="1"/>
          <p:nvPr/>
        </p:nvSpPr>
        <p:spPr>
          <a:xfrm>
            <a:off x="-6867" y="2948270"/>
            <a:ext cx="12186512" cy="933613"/>
          </a:xfrm>
          <a:prstGeom prst="rect">
            <a:avLst/>
          </a:prstGeom>
          <a:noFill/>
          <a:ln>
            <a:noFill/>
          </a:ln>
        </p:spPr>
        <p:txBody>
          <a:bodyPr spcFirstLastPara="1" wrap="square" lIns="45700" tIns="45700" rIns="45700" bIns="45700" anchor="ctr" anchorCtr="0">
            <a:spAutoFit/>
          </a:bodyPr>
          <a:lstStyle/>
          <a:p>
            <a:pPr algn="ctr">
              <a:buSzPts val="4100"/>
            </a:pPr>
            <a:r>
              <a:rPr lang="fr-FR" sz="5467" b="1">
                <a:solidFill>
                  <a:schemeClr val="lt1"/>
                </a:solidFill>
              </a:rPr>
              <a:t>Bal de projet </a:t>
            </a:r>
            <a:endParaRPr sz="5467" b="1">
              <a:solidFill>
                <a:schemeClr val="lt1"/>
              </a:solidFill>
            </a:endParaRPr>
          </a:p>
        </p:txBody>
      </p:sp>
      <p:sp>
        <p:nvSpPr>
          <p:cNvPr id="514" name="Google Shape;514;p39"/>
          <p:cNvSpPr txBox="1">
            <a:spLocks noGrp="1"/>
          </p:cNvSpPr>
          <p:nvPr>
            <p:ph type="sldNum" idx="12"/>
          </p:nvPr>
        </p:nvSpPr>
        <p:spPr>
          <a:xfrm>
            <a:off x="11089822" y="6400435"/>
            <a:ext cx="263980" cy="276959"/>
          </a:xfrm>
          <a:prstGeom prst="rect">
            <a:avLst/>
          </a:prstGeom>
          <a:noFill/>
          <a:ln>
            <a:noFill/>
          </a:ln>
        </p:spPr>
        <p:txBody>
          <a:bodyPr spcFirstLastPara="1" wrap="square" lIns="45700" tIns="45700" rIns="45700" bIns="45700" anchor="ctr" anchorCtr="0">
            <a:spAutoFit/>
          </a:bodyPr>
          <a:lstStyle/>
          <a:p>
            <a:fld id="{00000000-1234-1234-1234-123412341234}" type="slidenum">
              <a:rPr lang="fr-FR"/>
              <a:p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p:nvPr/>
        </p:nvSpPr>
        <p:spPr>
          <a:xfrm>
            <a:off x="0" y="-28242"/>
            <a:ext cx="12192000" cy="6886200"/>
          </a:xfrm>
          <a:prstGeom prst="rect">
            <a:avLst/>
          </a:prstGeom>
          <a:solidFill>
            <a:srgbClr val="9E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90" name="Google Shape;90;p15" descr="Picture 7"/>
          <p:cNvPicPr preferRelativeResize="0"/>
          <p:nvPr/>
        </p:nvPicPr>
        <p:blipFill rotWithShape="1">
          <a:blip r:embed="rId3">
            <a:alphaModFix/>
          </a:blip>
          <a:srcRect/>
          <a:stretch/>
        </p:blipFill>
        <p:spPr>
          <a:xfrm flipH="1">
            <a:off x="9345203" y="22220"/>
            <a:ext cx="2832470" cy="1949130"/>
          </a:xfrm>
          <a:prstGeom prst="rect">
            <a:avLst/>
          </a:prstGeom>
          <a:noFill/>
          <a:ln>
            <a:noFill/>
          </a:ln>
        </p:spPr>
      </p:pic>
      <p:sp>
        <p:nvSpPr>
          <p:cNvPr id="91" name="Google Shape;91;p15"/>
          <p:cNvSpPr txBox="1"/>
          <p:nvPr/>
        </p:nvSpPr>
        <p:spPr>
          <a:xfrm>
            <a:off x="1277049" y="2817713"/>
            <a:ext cx="9096900" cy="923400"/>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chemeClr val="lt1"/>
              </a:buClr>
              <a:buSzPts val="5400"/>
              <a:buFont typeface="Calibri"/>
              <a:buNone/>
            </a:pPr>
            <a:r>
              <a:rPr lang="fr-FR" sz="5400" b="1" i="0" u="none" strike="noStrike" cap="none">
                <a:solidFill>
                  <a:schemeClr val="lt1"/>
                </a:solidFill>
                <a:latin typeface="Calibri"/>
                <a:ea typeface="Calibri"/>
                <a:cs typeface="Calibri"/>
                <a:sym typeface="Calibri"/>
              </a:rPr>
              <a:t>Présentation du module </a:t>
            </a:r>
            <a:endParaRPr sz="5400" b="1" i="0" u="none" strike="noStrike" cap="none">
              <a:solidFill>
                <a:schemeClr val="lt1"/>
              </a:solidFill>
              <a:latin typeface="Calibri"/>
              <a:ea typeface="Calibri"/>
              <a:cs typeface="Calibri"/>
              <a:sym typeface="Calibri"/>
            </a:endParaRPr>
          </a:p>
        </p:txBody>
      </p:sp>
      <p:sp>
        <p:nvSpPr>
          <p:cNvPr id="92" name="Google Shape;92;p15"/>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3" name="Google Shape;435;p35" descr="Picture 2">
            <a:extLst>
              <a:ext uri="{FF2B5EF4-FFF2-40B4-BE49-F238E27FC236}">
                <a16:creationId xmlns:a16="http://schemas.microsoft.com/office/drawing/2014/main" id="{E7CD012C-0705-F141-95B2-38C91FE8C9BD}"/>
              </a:ext>
            </a:extLst>
          </p:cNvPr>
          <p:cNvPicPr preferRelativeResize="0"/>
          <p:nvPr/>
        </p:nvPicPr>
        <p:blipFill rotWithShape="1">
          <a:blip r:embed="rId3">
            <a:alphaModFix/>
          </a:blip>
          <a:srcRect/>
          <a:stretch/>
        </p:blipFill>
        <p:spPr>
          <a:xfrm>
            <a:off x="-3894" y="-28242"/>
            <a:ext cx="12364590" cy="6886242"/>
          </a:xfrm>
          <a:prstGeom prst="rect">
            <a:avLst/>
          </a:prstGeom>
          <a:noFill/>
          <a:ln>
            <a:noFill/>
          </a:ln>
        </p:spPr>
      </p:pic>
      <p:pic>
        <p:nvPicPr>
          <p:cNvPr id="520" name="Google Shape;520;p40" descr="Picture 7"/>
          <p:cNvPicPr preferRelativeResize="0"/>
          <p:nvPr/>
        </p:nvPicPr>
        <p:blipFill rotWithShape="1">
          <a:blip r:embed="rId4">
            <a:alphaModFix/>
          </a:blip>
          <a:srcRect/>
          <a:stretch/>
        </p:blipFill>
        <p:spPr>
          <a:xfrm flipH="1">
            <a:off x="9935965" y="-633869"/>
            <a:ext cx="2180800" cy="1500685"/>
          </a:xfrm>
          <a:prstGeom prst="rect">
            <a:avLst/>
          </a:prstGeom>
          <a:noFill/>
          <a:ln>
            <a:noFill/>
          </a:ln>
        </p:spPr>
      </p:pic>
      <p:sp>
        <p:nvSpPr>
          <p:cNvPr id="522" name="Google Shape;522;p40"/>
          <p:cNvSpPr txBox="1"/>
          <p:nvPr/>
        </p:nvSpPr>
        <p:spPr>
          <a:xfrm>
            <a:off x="575030" y="153553"/>
            <a:ext cx="7650800" cy="571600"/>
          </a:xfrm>
          <a:prstGeom prst="rect">
            <a:avLst/>
          </a:prstGeom>
          <a:noFill/>
          <a:ln>
            <a:noFill/>
          </a:ln>
        </p:spPr>
        <p:txBody>
          <a:bodyPr spcFirstLastPara="1" wrap="square" lIns="121900" tIns="121900" rIns="121900" bIns="121900" anchor="t" anchorCtr="0">
            <a:noAutofit/>
          </a:bodyPr>
          <a:lstStyle/>
          <a:p>
            <a:pPr>
              <a:buSzPts val="1700"/>
            </a:pPr>
            <a:r>
              <a:rPr lang="fr-FR" sz="2267" b="1">
                <a:solidFill>
                  <a:srgbClr val="FFFFFF"/>
                </a:solidFill>
              </a:rPr>
              <a:t>Le bal des Projets à Esprit : Un événement phare</a:t>
            </a:r>
            <a:endParaRPr sz="2267" b="1">
              <a:solidFill>
                <a:srgbClr val="FFFFFF"/>
              </a:solidFill>
            </a:endParaRPr>
          </a:p>
          <a:p>
            <a:pPr>
              <a:buSzPts val="1700"/>
            </a:pPr>
            <a:endParaRPr sz="2267" b="1">
              <a:solidFill>
                <a:srgbClr val="FFFFFF"/>
              </a:solidFill>
            </a:endParaRPr>
          </a:p>
        </p:txBody>
      </p:sp>
      <p:sp>
        <p:nvSpPr>
          <p:cNvPr id="523" name="Google Shape;523;p40"/>
          <p:cNvSpPr txBox="1"/>
          <p:nvPr/>
        </p:nvSpPr>
        <p:spPr>
          <a:xfrm>
            <a:off x="665033" y="1011367"/>
            <a:ext cx="7772400" cy="595059"/>
          </a:xfrm>
          <a:prstGeom prst="rect">
            <a:avLst/>
          </a:prstGeom>
          <a:noFill/>
          <a:ln>
            <a:noFill/>
          </a:ln>
        </p:spPr>
        <p:txBody>
          <a:bodyPr spcFirstLastPara="1" wrap="square" lIns="121900" tIns="121900" rIns="121900" bIns="121900" anchor="t" anchorCtr="0">
            <a:spAutoFit/>
          </a:bodyPr>
          <a:lstStyle/>
          <a:p>
            <a:pPr>
              <a:buSzPts val="1700"/>
            </a:pPr>
            <a:endParaRPr sz="2267" b="1">
              <a:solidFill>
                <a:srgbClr val="FFFFFF"/>
              </a:solidFill>
            </a:endParaRPr>
          </a:p>
        </p:txBody>
      </p:sp>
      <p:sp>
        <p:nvSpPr>
          <p:cNvPr id="524" name="Google Shape;524;p40"/>
          <p:cNvSpPr txBox="1"/>
          <p:nvPr/>
        </p:nvSpPr>
        <p:spPr>
          <a:xfrm>
            <a:off x="111801" y="1308970"/>
            <a:ext cx="12077023" cy="4548897"/>
          </a:xfrm>
          <a:prstGeom prst="rect">
            <a:avLst/>
          </a:prstGeom>
          <a:noFill/>
          <a:ln>
            <a:noFill/>
          </a:ln>
        </p:spPr>
        <p:txBody>
          <a:bodyPr spcFirstLastPara="1" wrap="square" lIns="121900" tIns="121900" rIns="121900" bIns="121900" anchor="t" anchorCtr="0">
            <a:spAutoFit/>
          </a:bodyPr>
          <a:lstStyle/>
          <a:p>
            <a:pPr marL="608965" indent="-443865" algn="just">
              <a:lnSpc>
                <a:spcPct val="190000"/>
              </a:lnSpc>
              <a:buClr>
                <a:srgbClr val="434343"/>
              </a:buClr>
              <a:buSzPts val="1650"/>
              <a:buFont typeface="Arial"/>
              <a:buChar char="●"/>
            </a:pPr>
            <a:r>
              <a:rPr lang="fr-FR" sz="2200">
                <a:solidFill>
                  <a:srgbClr val="434343"/>
                </a:solidFill>
              </a:rPr>
              <a:t>Adopté depuis 2012, l’apprentissage par projet est l’un des pivots de la pédagogie innovante qui singularise ESPRIT. Les projets académiques réalisés sont d’un niveau suffisamment élevé et professionnel pour être visibles et reconnus. </a:t>
            </a:r>
            <a:r>
              <a:rPr lang="fr-FR" sz="2200" b="1">
                <a:solidFill>
                  <a:srgbClr val="434343"/>
                </a:solidFill>
              </a:rPr>
              <a:t>Le Bal des projets </a:t>
            </a:r>
            <a:r>
              <a:rPr lang="fr-FR" sz="2200">
                <a:solidFill>
                  <a:srgbClr val="434343"/>
                </a:solidFill>
              </a:rPr>
              <a:t>vient alors couronner chaque année en valorisant le palmarès des projets des étudiants.</a:t>
            </a:r>
            <a:endParaRPr lang="en-US" sz="2200">
              <a:solidFill>
                <a:srgbClr val="434343"/>
              </a:solidFill>
            </a:endParaRPr>
          </a:p>
          <a:p>
            <a:pPr marL="608965" algn="just">
              <a:lnSpc>
                <a:spcPct val="190000"/>
              </a:lnSpc>
              <a:spcBef>
                <a:spcPts val="1467"/>
              </a:spcBef>
              <a:buSzPts val="150"/>
            </a:pPr>
            <a:endParaRPr sz="200">
              <a:solidFill>
                <a:srgbClr val="434343"/>
              </a:solidFill>
            </a:endParaRPr>
          </a:p>
          <a:p>
            <a:pPr marL="608965" indent="-443865" algn="just">
              <a:lnSpc>
                <a:spcPct val="190000"/>
              </a:lnSpc>
              <a:spcBef>
                <a:spcPts val="1467"/>
              </a:spcBef>
              <a:buClr>
                <a:srgbClr val="434343"/>
              </a:buClr>
              <a:buSzPts val="1650"/>
              <a:buFont typeface="Arial"/>
              <a:buChar char="●"/>
            </a:pPr>
            <a:r>
              <a:rPr lang="fr-FR" sz="2200">
                <a:solidFill>
                  <a:srgbClr val="434343"/>
                </a:solidFill>
              </a:rPr>
              <a:t>Des équipes d’étudiants, toutes filières et tous niveaux confondus participent chaque année au bal des projets, en présentant leurs projets.</a:t>
            </a:r>
            <a:endParaRPr sz="2200">
              <a:solidFill>
                <a:srgbClr val="434343"/>
              </a:solidFill>
            </a:endParaRPr>
          </a:p>
        </p:txBody>
      </p:sp>
      <p:sp>
        <p:nvSpPr>
          <p:cNvPr id="525" name="Google Shape;525;p40"/>
          <p:cNvSpPr txBox="1">
            <a:spLocks noGrp="1"/>
          </p:cNvSpPr>
          <p:nvPr>
            <p:ph type="sldNum" idx="12"/>
          </p:nvPr>
        </p:nvSpPr>
        <p:spPr>
          <a:xfrm>
            <a:off x="11020256" y="6496501"/>
            <a:ext cx="360797" cy="276959"/>
          </a:xfrm>
          <a:prstGeom prst="rect">
            <a:avLst/>
          </a:prstGeom>
          <a:noFill/>
          <a:ln>
            <a:noFill/>
          </a:ln>
        </p:spPr>
        <p:txBody>
          <a:bodyPr spcFirstLastPara="1" wrap="square" lIns="45700" tIns="45700" rIns="45700" bIns="45700" anchor="ctr" anchorCtr="0">
            <a:spAutoFit/>
          </a:bodyPr>
          <a:lstStyle/>
          <a:p>
            <a:fld id="{00000000-1234-1234-1234-123412341234}" type="slidenum">
              <a:rPr lang="fr-FR"/>
              <a:pPr/>
              <a:t>30</a:t>
            </a:fld>
            <a:endParaRPr/>
          </a:p>
        </p:txBody>
      </p:sp>
      <p:pic>
        <p:nvPicPr>
          <p:cNvPr id="5" name="Google Shape;437;p35" descr="A red triangle on a black background&#10;&#10;Description automatically generated">
            <a:extLst>
              <a:ext uri="{FF2B5EF4-FFF2-40B4-BE49-F238E27FC236}">
                <a16:creationId xmlns:a16="http://schemas.microsoft.com/office/drawing/2014/main" id="{230E1824-8165-CC59-526F-D8A18079885D}"/>
              </a:ext>
            </a:extLst>
          </p:cNvPr>
          <p:cNvPicPr preferRelativeResize="0"/>
          <p:nvPr/>
        </p:nvPicPr>
        <p:blipFill rotWithShape="1">
          <a:blip r:embed="rId5">
            <a:alphaModFix/>
          </a:blip>
          <a:srcRect/>
          <a:stretch/>
        </p:blipFill>
        <p:spPr>
          <a:xfrm>
            <a:off x="0" y="142853"/>
            <a:ext cx="780427" cy="579781"/>
          </a:xfrm>
          <a:prstGeom prst="rect">
            <a:avLst/>
          </a:prstGeom>
          <a:noFill/>
          <a:ln>
            <a:noFill/>
          </a:ln>
        </p:spPr>
      </p:pic>
      <p:pic>
        <p:nvPicPr>
          <p:cNvPr id="7" name="Google Shape;439;p35">
            <a:extLst>
              <a:ext uri="{FF2B5EF4-FFF2-40B4-BE49-F238E27FC236}">
                <a16:creationId xmlns:a16="http://schemas.microsoft.com/office/drawing/2014/main" id="{18CEFC92-5043-1F0D-6611-894914DD7FEF}"/>
              </a:ext>
            </a:extLst>
          </p:cNvPr>
          <p:cNvPicPr preferRelativeResize="0"/>
          <p:nvPr/>
        </p:nvPicPr>
        <p:blipFill rotWithShape="1">
          <a:blip r:embed="rId6">
            <a:alphaModFix/>
          </a:blip>
          <a:srcRect/>
          <a:stretch/>
        </p:blipFill>
        <p:spPr>
          <a:xfrm>
            <a:off x="9965100" y="6283412"/>
            <a:ext cx="1087675" cy="394000"/>
          </a:xfrm>
          <a:prstGeom prst="rect">
            <a:avLst/>
          </a:prstGeom>
          <a:noFill/>
          <a:ln>
            <a:noFill/>
          </a:ln>
        </p:spPr>
      </p:pic>
    </p:spTree>
    <p:extLst>
      <p:ext uri="{BB962C8B-B14F-4D97-AF65-F5344CB8AC3E}">
        <p14:creationId xmlns:p14="http://schemas.microsoft.com/office/powerpoint/2010/main" val="2143359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1"/>
          <p:cNvSpPr/>
          <p:nvPr/>
        </p:nvSpPr>
        <p:spPr>
          <a:xfrm>
            <a:off x="0" y="-71600"/>
            <a:ext cx="12192000" cy="938400"/>
          </a:xfrm>
          <a:prstGeom prst="rect">
            <a:avLst/>
          </a:prstGeom>
          <a:solidFill>
            <a:srgbClr val="9E0000"/>
          </a:solidFill>
          <a:ln>
            <a:noFill/>
          </a:ln>
        </p:spPr>
        <p:txBody>
          <a:bodyPr spcFirstLastPara="1" wrap="square" lIns="60933" tIns="60933" rIns="60933" bIns="60933" anchor="ctr" anchorCtr="0">
            <a:noAutofit/>
          </a:bodyPr>
          <a:lstStyle/>
          <a:p>
            <a:pPr>
              <a:buSzPts val="1800"/>
            </a:pPr>
            <a:endParaRPr sz="2400">
              <a:latin typeface="Calibri"/>
              <a:ea typeface="Calibri"/>
              <a:cs typeface="Calibri"/>
              <a:sym typeface="Calibri"/>
            </a:endParaRPr>
          </a:p>
        </p:txBody>
      </p:sp>
      <p:pic>
        <p:nvPicPr>
          <p:cNvPr id="531" name="Google Shape;531;p41" descr="Picture 7"/>
          <p:cNvPicPr preferRelativeResize="0"/>
          <p:nvPr/>
        </p:nvPicPr>
        <p:blipFill rotWithShape="1">
          <a:blip r:embed="rId3">
            <a:alphaModFix/>
          </a:blip>
          <a:srcRect/>
          <a:stretch/>
        </p:blipFill>
        <p:spPr>
          <a:xfrm flipH="1">
            <a:off x="9935965" y="-633869"/>
            <a:ext cx="2180800" cy="1500685"/>
          </a:xfrm>
          <a:prstGeom prst="rect">
            <a:avLst/>
          </a:prstGeom>
          <a:noFill/>
          <a:ln>
            <a:noFill/>
          </a:ln>
        </p:spPr>
      </p:pic>
      <p:sp>
        <p:nvSpPr>
          <p:cNvPr id="533" name="Google Shape;533;p41"/>
          <p:cNvSpPr txBox="1"/>
          <p:nvPr/>
        </p:nvSpPr>
        <p:spPr>
          <a:xfrm>
            <a:off x="512400" y="111800"/>
            <a:ext cx="7650800" cy="571600"/>
          </a:xfrm>
          <a:prstGeom prst="rect">
            <a:avLst/>
          </a:prstGeom>
          <a:noFill/>
          <a:ln>
            <a:noFill/>
          </a:ln>
        </p:spPr>
        <p:txBody>
          <a:bodyPr spcFirstLastPara="1" wrap="square" lIns="121900" tIns="121900" rIns="121900" bIns="121900" anchor="t" anchorCtr="0">
            <a:noAutofit/>
          </a:bodyPr>
          <a:lstStyle/>
          <a:p>
            <a:pPr>
              <a:buSzPts val="1700"/>
            </a:pPr>
            <a:r>
              <a:rPr lang="fr-FR" sz="2267" b="1">
                <a:solidFill>
                  <a:srgbClr val="FFFFFF"/>
                </a:solidFill>
              </a:rPr>
              <a:t>Anciennes éditions</a:t>
            </a:r>
            <a:endParaRPr sz="2267" b="1">
              <a:solidFill>
                <a:srgbClr val="FFFFFF"/>
              </a:solidFill>
            </a:endParaRPr>
          </a:p>
        </p:txBody>
      </p:sp>
      <p:pic>
        <p:nvPicPr>
          <p:cNvPr id="537" name="Google Shape;537;p41"/>
          <p:cNvPicPr preferRelativeResize="0"/>
          <p:nvPr/>
        </p:nvPicPr>
        <p:blipFill rotWithShape="1">
          <a:blip r:embed="rId4">
            <a:alphaModFix/>
          </a:blip>
          <a:srcRect/>
          <a:stretch/>
        </p:blipFill>
        <p:spPr>
          <a:xfrm>
            <a:off x="867966" y="3664024"/>
            <a:ext cx="4462985" cy="3082176"/>
          </a:xfrm>
          <a:prstGeom prst="rect">
            <a:avLst/>
          </a:prstGeom>
          <a:noFill/>
          <a:ln>
            <a:noFill/>
          </a:ln>
        </p:spPr>
      </p:pic>
      <p:pic>
        <p:nvPicPr>
          <p:cNvPr id="536" name="Google Shape;536;p41"/>
          <p:cNvPicPr preferRelativeResize="0"/>
          <p:nvPr/>
        </p:nvPicPr>
        <p:blipFill rotWithShape="1">
          <a:blip r:embed="rId5">
            <a:alphaModFix/>
          </a:blip>
          <a:srcRect/>
          <a:stretch/>
        </p:blipFill>
        <p:spPr>
          <a:xfrm>
            <a:off x="168597" y="678910"/>
            <a:ext cx="6085731" cy="3129128"/>
          </a:xfrm>
          <a:prstGeom prst="rect">
            <a:avLst/>
          </a:prstGeom>
          <a:noFill/>
          <a:ln>
            <a:noFill/>
          </a:ln>
        </p:spPr>
      </p:pic>
      <p:pic>
        <p:nvPicPr>
          <p:cNvPr id="538" name="Google Shape;538;p41"/>
          <p:cNvPicPr preferRelativeResize="0"/>
          <p:nvPr/>
        </p:nvPicPr>
        <p:blipFill rotWithShape="1">
          <a:blip r:embed="rId6">
            <a:alphaModFix/>
          </a:blip>
          <a:srcRect t="11316"/>
          <a:stretch/>
        </p:blipFill>
        <p:spPr>
          <a:xfrm>
            <a:off x="5606200" y="2124201"/>
            <a:ext cx="6510565" cy="3518399"/>
          </a:xfrm>
          <a:prstGeom prst="rect">
            <a:avLst/>
          </a:prstGeom>
          <a:noFill/>
          <a:ln>
            <a:noFill/>
          </a:ln>
        </p:spPr>
      </p:pic>
      <p:pic>
        <p:nvPicPr>
          <p:cNvPr id="3" name="Google Shape;439;p35">
            <a:extLst>
              <a:ext uri="{FF2B5EF4-FFF2-40B4-BE49-F238E27FC236}">
                <a16:creationId xmlns:a16="http://schemas.microsoft.com/office/drawing/2014/main" id="{5359A87A-6AF5-E6DC-661E-CE25F1AAD31C}"/>
              </a:ext>
            </a:extLst>
          </p:cNvPr>
          <p:cNvPicPr preferRelativeResize="0"/>
          <p:nvPr/>
        </p:nvPicPr>
        <p:blipFill rotWithShape="1">
          <a:blip r:embed="rId7">
            <a:alphaModFix/>
          </a:blip>
          <a:srcRect/>
          <a:stretch/>
        </p:blipFill>
        <p:spPr>
          <a:xfrm>
            <a:off x="9965100" y="6283412"/>
            <a:ext cx="1087675" cy="394000"/>
          </a:xfrm>
          <a:prstGeom prst="rect">
            <a:avLst/>
          </a:prstGeom>
          <a:noFill/>
          <a:ln>
            <a:noFill/>
          </a:ln>
        </p:spPr>
      </p:pic>
    </p:spTree>
    <p:extLst>
      <p:ext uri="{BB962C8B-B14F-4D97-AF65-F5344CB8AC3E}">
        <p14:creationId xmlns:p14="http://schemas.microsoft.com/office/powerpoint/2010/main" val="3787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10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37" descr="Picture 2"/>
          <p:cNvPicPr preferRelativeResize="0"/>
          <p:nvPr/>
        </p:nvPicPr>
        <p:blipFill rotWithShape="1">
          <a:blip r:embed="rId3">
            <a:alphaModFix/>
          </a:blip>
          <a:srcRect/>
          <a:stretch/>
        </p:blipFill>
        <p:spPr>
          <a:xfrm>
            <a:off x="-3894" y="-28242"/>
            <a:ext cx="12652622" cy="6886241"/>
          </a:xfrm>
          <a:prstGeom prst="rect">
            <a:avLst/>
          </a:prstGeom>
          <a:noFill/>
          <a:ln>
            <a:noFill/>
          </a:ln>
        </p:spPr>
      </p:pic>
      <p:pic>
        <p:nvPicPr>
          <p:cNvPr id="464" name="Google Shape;464;p37" descr="Image 10"/>
          <p:cNvPicPr preferRelativeResize="0"/>
          <p:nvPr/>
        </p:nvPicPr>
        <p:blipFill rotWithShape="1">
          <a:blip r:embed="rId4">
            <a:alphaModFix/>
          </a:blip>
          <a:srcRect/>
          <a:stretch/>
        </p:blipFill>
        <p:spPr>
          <a:xfrm>
            <a:off x="2111113" y="3148635"/>
            <a:ext cx="585321" cy="579782"/>
          </a:xfrm>
          <a:prstGeom prst="rect">
            <a:avLst/>
          </a:prstGeom>
          <a:noFill/>
          <a:ln>
            <a:noFill/>
          </a:ln>
        </p:spPr>
      </p:pic>
      <p:sp>
        <p:nvSpPr>
          <p:cNvPr id="465" name="Google Shape;465;p37"/>
          <p:cNvSpPr txBox="1"/>
          <p:nvPr/>
        </p:nvSpPr>
        <p:spPr>
          <a:xfrm>
            <a:off x="2611179" y="3136257"/>
            <a:ext cx="9239272" cy="739139"/>
          </a:xfrm>
          <a:prstGeom prst="rect">
            <a:avLst/>
          </a:prstGeom>
          <a:noFill/>
          <a:ln>
            <a:noFill/>
          </a:ln>
        </p:spPr>
        <p:txBody>
          <a:bodyPr spcFirstLastPara="1" wrap="square" lIns="45700" tIns="45700" rIns="45700" bIns="45700" anchor="ctr" anchorCtr="0">
            <a:spAutoFit/>
          </a:bodyPr>
          <a:lstStyle/>
          <a:p>
            <a:pPr marL="0" marR="0" lvl="0" indent="0" algn="l" rtl="0">
              <a:lnSpc>
                <a:spcPct val="90000"/>
              </a:lnSpc>
              <a:spcBef>
                <a:spcPts val="0"/>
              </a:spcBef>
              <a:spcAft>
                <a:spcPts val="0"/>
              </a:spcAft>
              <a:buClr>
                <a:srgbClr val="000000"/>
              </a:buClr>
              <a:buSzPts val="4400"/>
              <a:buFont typeface="Calibri"/>
              <a:buNone/>
            </a:pPr>
            <a:r>
              <a:rPr lang="fr-FR" sz="4400" b="1" i="0" u="none" strike="noStrike" cap="none">
                <a:solidFill>
                  <a:srgbClr val="000000"/>
                </a:solidFill>
                <a:latin typeface="Calibri"/>
                <a:ea typeface="Calibri"/>
                <a:cs typeface="Calibri"/>
                <a:sym typeface="Calibri"/>
              </a:rPr>
              <a:t>Merci de votre attention</a:t>
            </a:r>
            <a:endParaRPr sz="1400" b="0" i="0" u="none" strike="noStrike" cap="none">
              <a:solidFill>
                <a:srgbClr val="000000"/>
              </a:solidFill>
              <a:latin typeface="Arial"/>
              <a:ea typeface="Arial"/>
              <a:cs typeface="Arial"/>
              <a:sym typeface="Arial"/>
            </a:endParaRPr>
          </a:p>
        </p:txBody>
      </p:sp>
      <p:sp>
        <p:nvSpPr>
          <p:cNvPr id="466" name="Google Shape;466;p37"/>
          <p:cNvSpPr txBox="1">
            <a:spLocks noGrp="1"/>
          </p:cNvSpPr>
          <p:nvPr>
            <p:ph type="sldNum" idx="12"/>
          </p:nvPr>
        </p:nvSpPr>
        <p:spPr>
          <a:xfrm>
            <a:off x="11089821" y="6404293"/>
            <a:ext cx="263980" cy="269239"/>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fr-FR"/>
              <a:t>32</a:t>
            </a:fld>
            <a:endParaRPr/>
          </a:p>
        </p:txBody>
      </p:sp>
      <p:pic>
        <p:nvPicPr>
          <p:cNvPr id="467" name="Google Shape;467;p37" descr="Picture 3"/>
          <p:cNvPicPr preferRelativeResize="0"/>
          <p:nvPr/>
        </p:nvPicPr>
        <p:blipFill rotWithShape="1">
          <a:blip r:embed="rId5">
            <a:alphaModFix/>
          </a:blip>
          <a:srcRect/>
          <a:stretch/>
        </p:blipFill>
        <p:spPr>
          <a:xfrm flipH="1">
            <a:off x="8558979" y="-41780"/>
            <a:ext cx="3978841" cy="2344124"/>
          </a:xfrm>
          <a:prstGeom prst="rect">
            <a:avLst/>
          </a:prstGeom>
          <a:noFill/>
          <a:ln>
            <a:noFill/>
          </a:ln>
        </p:spPr>
      </p:pic>
      <p:pic>
        <p:nvPicPr>
          <p:cNvPr id="468" name="Google Shape;468;p37"/>
          <p:cNvPicPr preferRelativeResize="0"/>
          <p:nvPr/>
        </p:nvPicPr>
        <p:blipFill rotWithShape="1">
          <a:blip r:embed="rId6">
            <a:alphaModFix/>
          </a:blip>
          <a:srcRect/>
          <a:stretch/>
        </p:blipFill>
        <p:spPr>
          <a:xfrm>
            <a:off x="9965100" y="6283412"/>
            <a:ext cx="1087675" cy="39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a:stretch/>
        </p:blipFill>
        <p:spPr>
          <a:xfrm>
            <a:off x="-96688" y="-99392"/>
            <a:ext cx="12436013" cy="7056783"/>
          </a:xfrm>
          <a:prstGeom prst="rect">
            <a:avLst/>
          </a:prstGeom>
          <a:solidFill>
            <a:srgbClr val="C00000"/>
          </a:solidFill>
          <a:ln>
            <a:noFill/>
          </a:ln>
        </p:spPr>
      </p:pic>
      <p:pic>
        <p:nvPicPr>
          <p:cNvPr id="99" name="Google Shape;99;p16"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100" name="Google Shape;100;p16"/>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101" name="Google Shape;101;p16"/>
          <p:cNvSpPr txBox="1">
            <a:spLocks noGrp="1"/>
          </p:cNvSpPr>
          <p:nvPr>
            <p:ph type="sldNum" idx="12"/>
          </p:nvPr>
        </p:nvSpPr>
        <p:spPr>
          <a:xfrm>
            <a:off x="11003388" y="6400415"/>
            <a:ext cx="3504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latin typeface="Calibri" panose="020F0502020204030204" pitchFamily="34" charset="0"/>
                <a:ea typeface="Calibri" panose="020F0502020204030204" pitchFamily="34" charset="0"/>
                <a:cs typeface="Calibri" panose="020F0502020204030204" pitchFamily="34" charset="0"/>
              </a:rPr>
              <a:t>4</a:t>
            </a:fld>
            <a:endParaRPr>
              <a:latin typeface="Calibri" panose="020F0502020204030204" pitchFamily="34" charset="0"/>
              <a:ea typeface="Calibri" panose="020F0502020204030204" pitchFamily="34" charset="0"/>
              <a:cs typeface="Calibri" panose="020F0502020204030204" pitchFamily="34" charset="0"/>
            </a:endParaRPr>
          </a:p>
        </p:txBody>
      </p:sp>
      <p:pic>
        <p:nvPicPr>
          <p:cNvPr id="102" name="Google Shape;102;p16"/>
          <p:cNvPicPr preferRelativeResize="0"/>
          <p:nvPr/>
        </p:nvPicPr>
        <p:blipFill rotWithShape="1">
          <a:blip r:embed="rId6">
            <a:alphaModFix/>
          </a:blip>
          <a:srcRect/>
          <a:stretch/>
        </p:blipFill>
        <p:spPr>
          <a:xfrm>
            <a:off x="9965100" y="6283412"/>
            <a:ext cx="1087675" cy="394000"/>
          </a:xfrm>
          <a:prstGeom prst="rect">
            <a:avLst/>
          </a:prstGeom>
          <a:noFill/>
          <a:ln>
            <a:noFill/>
          </a:ln>
        </p:spPr>
      </p:pic>
      <p:grpSp>
        <p:nvGrpSpPr>
          <p:cNvPr id="103" name="Google Shape;103;p16"/>
          <p:cNvGrpSpPr/>
          <p:nvPr/>
        </p:nvGrpSpPr>
        <p:grpSpPr>
          <a:xfrm>
            <a:off x="1482463" y="1394776"/>
            <a:ext cx="9690194" cy="4799351"/>
            <a:chOff x="0" y="588"/>
            <a:chExt cx="8229695" cy="4799351"/>
          </a:xfrm>
        </p:grpSpPr>
        <p:cxnSp>
          <p:nvCxnSpPr>
            <p:cNvPr id="104" name="Google Shape;104;p16"/>
            <p:cNvCxnSpPr/>
            <p:nvPr/>
          </p:nvCxnSpPr>
          <p:spPr>
            <a:xfrm>
              <a:off x="0" y="3745139"/>
              <a:ext cx="8229600" cy="0"/>
            </a:xfrm>
            <a:prstGeom prst="straightConnector1">
              <a:avLst/>
            </a:prstGeom>
            <a:noFill/>
            <a:ln w="25400" cap="flat" cmpd="sng">
              <a:solidFill>
                <a:srgbClr val="AD4643"/>
              </a:solidFill>
              <a:prstDash val="solid"/>
              <a:round/>
              <a:headEnd type="none" w="sm" len="sm"/>
              <a:tailEnd type="none" w="sm" len="sm"/>
            </a:ln>
          </p:spPr>
        </p:cxnSp>
        <p:cxnSp>
          <p:nvCxnSpPr>
            <p:cNvPr id="105" name="Google Shape;105;p16"/>
            <p:cNvCxnSpPr/>
            <p:nvPr/>
          </p:nvCxnSpPr>
          <p:spPr>
            <a:xfrm>
              <a:off x="0" y="2136542"/>
              <a:ext cx="8229600" cy="0"/>
            </a:xfrm>
            <a:prstGeom prst="straightConnector1">
              <a:avLst/>
            </a:prstGeom>
            <a:noFill/>
            <a:ln w="25400" cap="flat" cmpd="sng">
              <a:solidFill>
                <a:srgbClr val="AD4643"/>
              </a:solidFill>
              <a:prstDash val="solid"/>
              <a:round/>
              <a:headEnd type="none" w="sm" len="sm"/>
              <a:tailEnd type="none" w="sm" len="sm"/>
            </a:ln>
          </p:spPr>
        </p:cxnSp>
        <p:cxnSp>
          <p:nvCxnSpPr>
            <p:cNvPr id="106" name="Google Shape;106;p16"/>
            <p:cNvCxnSpPr/>
            <p:nvPr/>
          </p:nvCxnSpPr>
          <p:spPr>
            <a:xfrm>
              <a:off x="0" y="527945"/>
              <a:ext cx="8229600" cy="0"/>
            </a:xfrm>
            <a:prstGeom prst="straightConnector1">
              <a:avLst/>
            </a:prstGeom>
            <a:noFill/>
            <a:ln w="25400" cap="flat" cmpd="sng">
              <a:solidFill>
                <a:srgbClr val="AD4643"/>
              </a:solidFill>
              <a:prstDash val="solid"/>
              <a:round/>
              <a:headEnd type="none" w="sm" len="sm"/>
              <a:tailEnd type="none" w="sm" len="sm"/>
            </a:ln>
          </p:spPr>
        </p:cxnSp>
        <p:sp>
          <p:nvSpPr>
            <p:cNvPr id="107" name="Google Shape;107;p16"/>
            <p:cNvSpPr/>
            <p:nvPr/>
          </p:nvSpPr>
          <p:spPr>
            <a:xfrm>
              <a:off x="2139695" y="588"/>
              <a:ext cx="6090000" cy="52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08" name="Google Shape;108;p16"/>
            <p:cNvSpPr txBox="1"/>
            <p:nvPr/>
          </p:nvSpPr>
          <p:spPr>
            <a:xfrm>
              <a:off x="2139695" y="588"/>
              <a:ext cx="6090000" cy="527400"/>
            </a:xfrm>
            <a:prstGeom prst="rect">
              <a:avLst/>
            </a:prstGeom>
            <a:noFill/>
            <a:ln>
              <a:noFill/>
            </a:ln>
          </p:spPr>
          <p:txBody>
            <a:bodyPr spcFirstLastPara="1" wrap="square" lIns="53325" tIns="53325" rIns="53325" bIns="53325" anchor="b" anchorCtr="0">
              <a:noAutofit/>
            </a:bodyPr>
            <a:lstStyle/>
            <a:p>
              <a:pPr marL="0" marR="0" lvl="0" indent="0" algn="l" rtl="0">
                <a:lnSpc>
                  <a:spcPct val="90000"/>
                </a:lnSpc>
                <a:spcBef>
                  <a:spcPts val="0"/>
                </a:spcBef>
                <a:spcAft>
                  <a:spcPts val="0"/>
                </a:spcAft>
                <a:buClr>
                  <a:srgbClr val="000000"/>
                </a:buClr>
                <a:buSzPts val="2800"/>
                <a:buFont typeface="Arial"/>
                <a:buNone/>
              </a:pPr>
              <a:r>
                <a:rPr lang="fr-FR" sz="2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Module de 42 heures</a:t>
              </a:r>
              <a:endParaRPr sz="2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09" name="Google Shape;109;p16"/>
            <p:cNvSpPr/>
            <p:nvPr/>
          </p:nvSpPr>
          <p:spPr>
            <a:xfrm>
              <a:off x="0" y="588"/>
              <a:ext cx="2139600" cy="527400"/>
            </a:xfrm>
            <a:prstGeom prst="round2SameRect">
              <a:avLst>
                <a:gd name="adj1" fmla="val 16670"/>
                <a:gd name="adj2" fmla="val 0"/>
              </a:avLst>
            </a:prstGeom>
            <a:gradFill>
              <a:gsLst>
                <a:gs pos="0">
                  <a:srgbClr val="982D2B">
                    <a:alpha val="88627"/>
                  </a:srgbClr>
                </a:gs>
                <a:gs pos="80000">
                  <a:srgbClr val="C83D39">
                    <a:alpha val="88627"/>
                  </a:srgbClr>
                </a:gs>
                <a:gs pos="100000">
                  <a:srgbClr val="CC3A36">
                    <a:alpha val="88627"/>
                  </a:srgbClr>
                </a:gs>
              </a:gsLst>
              <a:lin ang="16200038" scaled="0"/>
            </a:gradFill>
            <a:ln w="9525" cap="flat" cmpd="sng">
              <a:solidFill>
                <a:srgbClr val="BF504D">
                  <a:alpha val="88630"/>
                </a:srgbClr>
              </a:solidFill>
              <a:prstDash val="solid"/>
              <a:round/>
              <a:headEnd type="none" w="sm" len="sm"/>
              <a:tailEnd type="none" w="sm" len="sm"/>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0" name="Google Shape;110;p16"/>
            <p:cNvSpPr txBox="1"/>
            <p:nvPr/>
          </p:nvSpPr>
          <p:spPr>
            <a:xfrm>
              <a:off x="25748" y="26336"/>
              <a:ext cx="2088300" cy="5016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fr-FR" sz="2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Arial"/>
                </a:rPr>
                <a:t> </a:t>
              </a:r>
              <a:endParaRPr sz="2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1" name="Google Shape;111;p16"/>
            <p:cNvSpPr/>
            <p:nvPr/>
          </p:nvSpPr>
          <p:spPr>
            <a:xfrm>
              <a:off x="0" y="527945"/>
              <a:ext cx="8229600" cy="10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2" name="Google Shape;112;p16"/>
            <p:cNvSpPr txBox="1"/>
            <p:nvPr/>
          </p:nvSpPr>
          <p:spPr>
            <a:xfrm>
              <a:off x="0" y="527945"/>
              <a:ext cx="8229600" cy="1054800"/>
            </a:xfrm>
            <a:prstGeom prst="rect">
              <a:avLst/>
            </a:prstGeom>
            <a:noFill/>
            <a:ln>
              <a:noFill/>
            </a:ln>
          </p:spPr>
          <p:txBody>
            <a:bodyPr spcFirstLastPara="1" wrap="square" lIns="49525" tIns="49525" rIns="49525" bIns="495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fr-F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Sprint0: Etude du projet</a:t>
              </a:r>
              <a:endPara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p>
              <a:pPr marL="228600" marR="0" lvl="1" indent="-228600" algn="l" rtl="0">
                <a:lnSpc>
                  <a:spcPct val="90000"/>
                </a:lnSpc>
                <a:spcBef>
                  <a:spcPts val="300"/>
                </a:spcBef>
                <a:spcAft>
                  <a:spcPts val="0"/>
                </a:spcAft>
                <a:buClr>
                  <a:schemeClr val="dk1"/>
                </a:buClr>
                <a:buSzPts val="2000"/>
                <a:buFont typeface="Arial"/>
                <a:buChar char="•"/>
              </a:pPr>
              <a:r>
                <a:rPr lang="fr-F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Sprint1: Java</a:t>
              </a:r>
              <a:endPara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p>
              <a:pPr marL="228600" marR="0" lvl="1" indent="-228600" algn="l" rtl="0">
                <a:lnSpc>
                  <a:spcPct val="90000"/>
                </a:lnSpc>
                <a:spcBef>
                  <a:spcPts val="300"/>
                </a:spcBef>
                <a:spcAft>
                  <a:spcPts val="0"/>
                </a:spcAft>
                <a:buClr>
                  <a:schemeClr val="dk1"/>
                </a:buClr>
                <a:buSzPts val="2000"/>
                <a:buFont typeface="Arial"/>
                <a:buChar char="•"/>
              </a:pPr>
              <a:r>
                <a:rPr lang="fr-F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Sprint2: Web</a:t>
              </a:r>
              <a:endPara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3" name="Google Shape;113;p16"/>
            <p:cNvSpPr/>
            <p:nvPr/>
          </p:nvSpPr>
          <p:spPr>
            <a:xfrm>
              <a:off x="2139695" y="1609185"/>
              <a:ext cx="6090000" cy="52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4" name="Google Shape;114;p16"/>
            <p:cNvSpPr txBox="1"/>
            <p:nvPr/>
          </p:nvSpPr>
          <p:spPr>
            <a:xfrm>
              <a:off x="2139695" y="1609185"/>
              <a:ext cx="6090000" cy="527400"/>
            </a:xfrm>
            <a:prstGeom prst="rect">
              <a:avLst/>
            </a:prstGeom>
            <a:noFill/>
            <a:ln>
              <a:noFill/>
            </a:ln>
          </p:spPr>
          <p:txBody>
            <a:bodyPr spcFirstLastPara="1" wrap="square" lIns="53325" tIns="53325" rIns="53325" bIns="53325" anchor="b" anchorCtr="0">
              <a:noAutofit/>
            </a:bodyPr>
            <a:lstStyle/>
            <a:p>
              <a:pPr marL="0" marR="0" lvl="0" indent="0" algn="l" rtl="0">
                <a:lnSpc>
                  <a:spcPct val="90000"/>
                </a:lnSpc>
                <a:spcBef>
                  <a:spcPts val="0"/>
                </a:spcBef>
                <a:spcAft>
                  <a:spcPts val="0"/>
                </a:spcAft>
                <a:buClr>
                  <a:srgbClr val="000000"/>
                </a:buClr>
                <a:buSzPts val="2800"/>
                <a:buFont typeface="Arial"/>
                <a:buNone/>
              </a:pPr>
              <a:r>
                <a:rPr lang="fr-FR" sz="2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Spécificités</a:t>
              </a:r>
              <a:endParaRPr sz="2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5" name="Google Shape;115;p16"/>
            <p:cNvSpPr/>
            <p:nvPr/>
          </p:nvSpPr>
          <p:spPr>
            <a:xfrm>
              <a:off x="0" y="1609185"/>
              <a:ext cx="2139600" cy="527400"/>
            </a:xfrm>
            <a:prstGeom prst="round2SameRect">
              <a:avLst>
                <a:gd name="adj1" fmla="val 16670"/>
                <a:gd name="adj2" fmla="val 0"/>
              </a:avLst>
            </a:prstGeom>
            <a:gradFill>
              <a:gsLst>
                <a:gs pos="0">
                  <a:srgbClr val="982D2B">
                    <a:alpha val="68627"/>
                  </a:srgbClr>
                </a:gs>
                <a:gs pos="80000">
                  <a:srgbClr val="C83D39">
                    <a:alpha val="68627"/>
                  </a:srgbClr>
                </a:gs>
                <a:gs pos="100000">
                  <a:srgbClr val="CC3A36">
                    <a:alpha val="68627"/>
                  </a:srgbClr>
                </a:gs>
              </a:gsLst>
              <a:lin ang="16200038" scaled="0"/>
            </a:gradFill>
            <a:ln w="9525" cap="flat" cmpd="sng">
              <a:solidFill>
                <a:srgbClr val="BF504D">
                  <a:alpha val="68630"/>
                </a:srgbClr>
              </a:solidFill>
              <a:prstDash val="solid"/>
              <a:round/>
              <a:headEnd type="none" w="sm" len="sm"/>
              <a:tailEnd type="none" w="sm" len="sm"/>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6" name="Google Shape;116;p16"/>
            <p:cNvSpPr txBox="1"/>
            <p:nvPr/>
          </p:nvSpPr>
          <p:spPr>
            <a:xfrm>
              <a:off x="25748" y="1634933"/>
              <a:ext cx="2088300" cy="5016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fr-FR" sz="2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Arial"/>
                </a:rPr>
                <a:t> </a:t>
              </a:r>
              <a:endParaRPr sz="2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7" name="Google Shape;117;p16"/>
            <p:cNvSpPr/>
            <p:nvPr/>
          </p:nvSpPr>
          <p:spPr>
            <a:xfrm>
              <a:off x="0" y="2136542"/>
              <a:ext cx="8229600" cy="10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8" name="Google Shape;118;p16"/>
            <p:cNvSpPr txBox="1"/>
            <p:nvPr/>
          </p:nvSpPr>
          <p:spPr>
            <a:xfrm>
              <a:off x="0" y="2136542"/>
              <a:ext cx="8229600" cy="1054800"/>
            </a:xfrm>
            <a:prstGeom prst="rect">
              <a:avLst/>
            </a:prstGeom>
            <a:noFill/>
            <a:ln>
              <a:noFill/>
            </a:ln>
          </p:spPr>
          <p:txBody>
            <a:bodyPr spcFirstLastPara="1" wrap="square" lIns="49525" tIns="49525" rIns="49525" bIns="495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fr-F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Nombre d’ECTS: 7.</a:t>
              </a:r>
              <a:endPara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p>
              <a:pPr marL="228600" marR="0" lvl="1" indent="-228600" algn="l" rtl="0">
                <a:lnSpc>
                  <a:spcPct val="90000"/>
                </a:lnSpc>
                <a:spcBef>
                  <a:spcPts val="300"/>
                </a:spcBef>
                <a:spcAft>
                  <a:spcPts val="0"/>
                </a:spcAft>
                <a:buClr>
                  <a:schemeClr val="dk1"/>
                </a:buClr>
                <a:buSzPts val="2000"/>
                <a:buFont typeface="Arial"/>
                <a:buChar char="•"/>
              </a:pPr>
              <a:r>
                <a:rPr lang="fr-F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Module </a:t>
              </a:r>
              <a:r>
                <a:rPr lang="fr-FR" sz="2000" b="0" i="0" u="sng"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non rattrapable</a:t>
              </a:r>
              <a:r>
                <a:rPr lang="fr-F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(Pas de session de contrôle).</a:t>
              </a:r>
              <a:endPara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a:p>
              <a:pPr marL="228600" marR="0" lvl="1" indent="-228600" algn="l" rtl="0">
                <a:lnSpc>
                  <a:spcPct val="90000"/>
                </a:lnSpc>
                <a:spcBef>
                  <a:spcPts val="300"/>
                </a:spcBef>
                <a:spcAft>
                  <a:spcPts val="0"/>
                </a:spcAft>
                <a:buClr>
                  <a:schemeClr val="dk1"/>
                </a:buClr>
                <a:buSzPts val="2000"/>
                <a:buFont typeface="Arial"/>
                <a:buChar char="•"/>
              </a:pPr>
              <a:r>
                <a:rPr lang="fr-F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Pas d’examen.</a:t>
              </a:r>
              <a:endPara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19" name="Google Shape;119;p16"/>
            <p:cNvSpPr/>
            <p:nvPr/>
          </p:nvSpPr>
          <p:spPr>
            <a:xfrm>
              <a:off x="2139695" y="3217782"/>
              <a:ext cx="6090000" cy="52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20" name="Google Shape;120;p16"/>
            <p:cNvSpPr txBox="1"/>
            <p:nvPr/>
          </p:nvSpPr>
          <p:spPr>
            <a:xfrm>
              <a:off x="2139695" y="3217782"/>
              <a:ext cx="6090000" cy="527400"/>
            </a:xfrm>
            <a:prstGeom prst="rect">
              <a:avLst/>
            </a:prstGeom>
            <a:noFill/>
            <a:ln>
              <a:noFill/>
            </a:ln>
          </p:spPr>
          <p:txBody>
            <a:bodyPr spcFirstLastPara="1" wrap="square" lIns="53325" tIns="53325" rIns="53325" bIns="53325" anchor="b" anchorCtr="0">
              <a:noAutofit/>
            </a:bodyPr>
            <a:lstStyle/>
            <a:p>
              <a:pPr marL="0" marR="0" lvl="0" indent="0" algn="l" rtl="0">
                <a:lnSpc>
                  <a:spcPct val="90000"/>
                </a:lnSpc>
                <a:spcBef>
                  <a:spcPts val="0"/>
                </a:spcBef>
                <a:spcAft>
                  <a:spcPts val="0"/>
                </a:spcAft>
                <a:buClr>
                  <a:srgbClr val="000000"/>
                </a:buClr>
                <a:buSzPts val="2800"/>
                <a:buFont typeface="Arial"/>
                <a:buNone/>
              </a:pPr>
              <a:r>
                <a:rPr lang="fr-FR" sz="2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Prérequis</a:t>
              </a:r>
              <a:endParaRPr sz="2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21" name="Google Shape;121;p16"/>
            <p:cNvSpPr/>
            <p:nvPr/>
          </p:nvSpPr>
          <p:spPr>
            <a:xfrm>
              <a:off x="0" y="3217782"/>
              <a:ext cx="2139600" cy="527400"/>
            </a:xfrm>
            <a:prstGeom prst="round2SameRect">
              <a:avLst>
                <a:gd name="adj1" fmla="val 16670"/>
                <a:gd name="adj2" fmla="val 0"/>
              </a:avLst>
            </a:prstGeom>
            <a:gradFill>
              <a:gsLst>
                <a:gs pos="0">
                  <a:srgbClr val="982D2B">
                    <a:alpha val="48627"/>
                  </a:srgbClr>
                </a:gs>
                <a:gs pos="80000">
                  <a:srgbClr val="C83D39">
                    <a:alpha val="48627"/>
                  </a:srgbClr>
                </a:gs>
                <a:gs pos="100000">
                  <a:srgbClr val="CC3A36">
                    <a:alpha val="48627"/>
                  </a:srgbClr>
                </a:gs>
              </a:gsLst>
              <a:lin ang="16200038" scaled="0"/>
            </a:gradFill>
            <a:ln w="9525" cap="flat" cmpd="sng">
              <a:solidFill>
                <a:srgbClr val="BF504D">
                  <a:alpha val="48630"/>
                </a:srgbClr>
              </a:solidFill>
              <a:prstDash val="solid"/>
              <a:round/>
              <a:headEnd type="none" w="sm" len="sm"/>
              <a:tailEnd type="none" w="sm" len="sm"/>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22" name="Google Shape;122;p16"/>
            <p:cNvSpPr txBox="1"/>
            <p:nvPr/>
          </p:nvSpPr>
          <p:spPr>
            <a:xfrm>
              <a:off x="25748" y="3243530"/>
              <a:ext cx="2088300" cy="5016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fr-FR" sz="2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Arial"/>
                </a:rPr>
                <a:t> </a:t>
              </a:r>
              <a:endParaRPr sz="28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23" name="Google Shape;123;p16"/>
            <p:cNvSpPr/>
            <p:nvPr/>
          </p:nvSpPr>
          <p:spPr>
            <a:xfrm>
              <a:off x="0" y="3745139"/>
              <a:ext cx="8229600" cy="105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24" name="Google Shape;124;p16"/>
            <p:cNvSpPr txBox="1"/>
            <p:nvPr/>
          </p:nvSpPr>
          <p:spPr>
            <a:xfrm>
              <a:off x="0" y="3745139"/>
              <a:ext cx="8229600" cy="1054800"/>
            </a:xfrm>
            <a:prstGeom prst="rect">
              <a:avLst/>
            </a:prstGeom>
            <a:noFill/>
            <a:ln>
              <a:noFill/>
            </a:ln>
          </p:spPr>
          <p:txBody>
            <a:bodyPr spcFirstLastPara="1" wrap="square" lIns="49525" tIns="49525" rIns="49525" bIns="49525" anchor="t" anchorCtr="0">
              <a:noAutofit/>
            </a:bodyPr>
            <a:lstStyle/>
            <a:p>
              <a:pPr marL="228600" lvl="1" indent="-228600">
                <a:lnSpc>
                  <a:spcPct val="90000"/>
                </a:lnSpc>
                <a:buClr>
                  <a:schemeClr val="dk1"/>
                </a:buClr>
                <a:buSzPts val="2000"/>
                <a:buFont typeface="Times New Roman"/>
                <a:buChar char="•"/>
              </a:pPr>
              <a:r>
                <a:rPr lang="fr-FR" sz="2000" b="0" i="0" u="none" strike="noStrike" cap="none">
                  <a:solidFill>
                    <a:schemeClr val="dk1"/>
                  </a:solidFill>
                  <a:latin typeface="Calibri"/>
                  <a:ea typeface="Calibri"/>
                  <a:cs typeface="Calibri"/>
                  <a:sym typeface="Times New Roman"/>
                </a:rPr>
                <a:t>Maitrise de concepts de bases : Java, </a:t>
              </a:r>
              <a:r>
                <a:rPr lang="fr-FR" sz="2000">
                  <a:solidFill>
                    <a:schemeClr val="dk1"/>
                  </a:solidFill>
                  <a:latin typeface="Calibri"/>
                  <a:ea typeface="Calibri"/>
                  <a:cs typeface="Calibri"/>
                  <a:sym typeface="Times New Roman"/>
                </a:rPr>
                <a:t>Symfony 6.4</a:t>
              </a:r>
              <a:r>
                <a:rPr lang="fr-FR" sz="2000" b="0" i="0" u="none" strike="noStrike" cap="none">
                  <a:solidFill>
                    <a:schemeClr val="dk1"/>
                  </a:solidFill>
                  <a:latin typeface="Calibri"/>
                  <a:ea typeface="Calibri"/>
                  <a:cs typeface="Calibri"/>
                  <a:sym typeface="Times New Roman"/>
                </a:rPr>
                <a:t>, GL </a:t>
              </a:r>
              <a:r>
                <a:rPr lang="fr-FR" sz="2000">
                  <a:solidFill>
                    <a:schemeClr val="dk1"/>
                  </a:solidFill>
                  <a:latin typeface="Calibri"/>
                  <a:ea typeface="Calibri"/>
                  <a:cs typeface="Calibri"/>
                  <a:sym typeface="Times New Roman"/>
                </a:rPr>
                <a:t>et </a:t>
              </a:r>
              <a:r>
                <a:rPr lang="fr-FR" sz="2000" b="0" i="0" u="none" strike="noStrike" cap="none">
                  <a:solidFill>
                    <a:schemeClr val="dk1"/>
                  </a:solidFill>
                  <a:latin typeface="Calibri"/>
                  <a:ea typeface="Calibri"/>
                  <a:cs typeface="Calibri"/>
                  <a:sym typeface="Times New Roman"/>
                </a:rPr>
                <a:t>base de données</a:t>
              </a:r>
              <a:r>
                <a:rPr lang="fr-FR" sz="2000">
                  <a:solidFill>
                    <a:schemeClr val="dk1"/>
                  </a:solidFill>
                  <a:latin typeface="Calibri"/>
                  <a:ea typeface="Calibri"/>
                  <a:cs typeface="Calibri"/>
                  <a:sym typeface="Times New Roman"/>
                </a:rPr>
                <a:t>.</a:t>
              </a:r>
              <a:endParaRPr sz="2000" b="0" i="0" u="none" strike="noStrike" cap="none">
                <a:solidFill>
                  <a:schemeClr val="dk1"/>
                </a:solidFill>
                <a:latin typeface="Calibri"/>
                <a:ea typeface="Calibri"/>
                <a:cs typeface="Calibri"/>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7"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130" name="Google Shape;130;p17"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131" name="Google Shape;131;p17"/>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132" name="Google Shape;132;p17"/>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latin typeface="Calibri" panose="020F0502020204030204" pitchFamily="34" charset="0"/>
                <a:ea typeface="Calibri" panose="020F0502020204030204" pitchFamily="34" charset="0"/>
                <a:cs typeface="Calibri" panose="020F0502020204030204" pitchFamily="34" charset="0"/>
              </a:rPr>
              <a:t>5</a:t>
            </a:fld>
            <a:endParaRPr>
              <a:latin typeface="Calibri" panose="020F0502020204030204" pitchFamily="34" charset="0"/>
              <a:ea typeface="Calibri" panose="020F0502020204030204" pitchFamily="34" charset="0"/>
              <a:cs typeface="Calibri" panose="020F0502020204030204" pitchFamily="34" charset="0"/>
            </a:endParaRPr>
          </a:p>
        </p:txBody>
      </p:sp>
      <p:pic>
        <p:nvPicPr>
          <p:cNvPr id="133" name="Google Shape;133;p17"/>
          <p:cNvPicPr preferRelativeResize="0"/>
          <p:nvPr/>
        </p:nvPicPr>
        <p:blipFill rotWithShape="1">
          <a:blip r:embed="rId6">
            <a:alphaModFix/>
          </a:blip>
          <a:srcRect/>
          <a:stretch/>
        </p:blipFill>
        <p:spPr>
          <a:xfrm>
            <a:off x="9965100" y="6283412"/>
            <a:ext cx="1087675" cy="394000"/>
          </a:xfrm>
          <a:prstGeom prst="rect">
            <a:avLst/>
          </a:prstGeom>
          <a:noFill/>
          <a:ln>
            <a:noFill/>
          </a:ln>
        </p:spPr>
      </p:pic>
      <p:grpSp>
        <p:nvGrpSpPr>
          <p:cNvPr id="134" name="Google Shape;134;p17"/>
          <p:cNvGrpSpPr/>
          <p:nvPr/>
        </p:nvGrpSpPr>
        <p:grpSpPr>
          <a:xfrm>
            <a:off x="1413163" y="1524007"/>
            <a:ext cx="8229600" cy="2894731"/>
            <a:chOff x="0" y="304807"/>
            <a:chExt cx="8229600" cy="2894731"/>
          </a:xfrm>
        </p:grpSpPr>
        <p:cxnSp>
          <p:nvCxnSpPr>
            <p:cNvPr id="135" name="Google Shape;135;p17"/>
            <p:cNvCxnSpPr/>
            <p:nvPr/>
          </p:nvCxnSpPr>
          <p:spPr>
            <a:xfrm>
              <a:off x="0" y="3199538"/>
              <a:ext cx="8229600" cy="0"/>
            </a:xfrm>
            <a:prstGeom prst="straightConnector1">
              <a:avLst/>
            </a:prstGeom>
            <a:noFill/>
            <a:ln w="25400" cap="flat" cmpd="sng">
              <a:solidFill>
                <a:srgbClr val="AD4643"/>
              </a:solidFill>
              <a:prstDash val="solid"/>
              <a:round/>
              <a:headEnd type="none" w="sm" len="sm"/>
              <a:tailEnd type="none" w="sm" len="sm"/>
            </a:ln>
          </p:spPr>
        </p:cxnSp>
        <p:sp>
          <p:nvSpPr>
            <p:cNvPr id="136" name="Google Shape;136;p17"/>
            <p:cNvSpPr/>
            <p:nvPr/>
          </p:nvSpPr>
          <p:spPr>
            <a:xfrm>
              <a:off x="2889484" y="304807"/>
              <a:ext cx="5340000" cy="266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37" name="Google Shape;137;p17"/>
            <p:cNvSpPr txBox="1"/>
            <p:nvPr/>
          </p:nvSpPr>
          <p:spPr>
            <a:xfrm>
              <a:off x="2889484" y="304807"/>
              <a:ext cx="5340000" cy="2664600"/>
            </a:xfrm>
            <a:prstGeom prst="rect">
              <a:avLst/>
            </a:prstGeom>
            <a:noFill/>
            <a:ln>
              <a:noFill/>
            </a:ln>
          </p:spPr>
          <p:txBody>
            <a:bodyPr spcFirstLastPara="1" wrap="square" lIns="60950" tIns="60950" rIns="60950" bIns="60950" anchor="b" anchorCtr="0">
              <a:noAutofit/>
            </a:bodyPr>
            <a:lstStyle/>
            <a:p>
              <a:pPr marL="0" marR="0" lvl="0" indent="0" algn="l" rtl="0">
                <a:lnSpc>
                  <a:spcPct val="90000"/>
                </a:lnSpc>
                <a:spcBef>
                  <a:spcPts val="0"/>
                </a:spcBef>
                <a:spcAft>
                  <a:spcPts val="0"/>
                </a:spcAft>
                <a:buClr>
                  <a:srgbClr val="000000"/>
                </a:buClr>
                <a:buSzPts val="3200"/>
                <a:buFont typeface="Arial"/>
                <a:buNone/>
              </a:pPr>
              <a:r>
                <a:rPr lang="fr-FR" sz="3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Projet permettant de créer une application ayant 2 clients Java et Web tout en assurant la communication entre ces derniers à travers une base de données commune  </a:t>
              </a: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38" name="Google Shape;138;p17"/>
            <p:cNvSpPr/>
            <p:nvPr/>
          </p:nvSpPr>
          <p:spPr>
            <a:xfrm>
              <a:off x="380994" y="1220927"/>
              <a:ext cx="2139600" cy="1598400"/>
            </a:xfrm>
            <a:prstGeom prst="round2SameRect">
              <a:avLst>
                <a:gd name="adj1" fmla="val 16670"/>
                <a:gd name="adj2" fmla="val 0"/>
              </a:avLst>
            </a:prstGeom>
            <a:gradFill>
              <a:gsLst>
                <a:gs pos="0">
                  <a:srgbClr val="982D2B">
                    <a:alpha val="88627"/>
                  </a:srgbClr>
                </a:gs>
                <a:gs pos="80000">
                  <a:srgbClr val="C83D39">
                    <a:alpha val="88627"/>
                  </a:srgbClr>
                </a:gs>
                <a:gs pos="100000">
                  <a:srgbClr val="CC3A36">
                    <a:alpha val="88627"/>
                  </a:srgbClr>
                </a:gs>
              </a:gsLst>
              <a:lin ang="16200038" scaled="0"/>
            </a:gradFill>
            <a:ln w="9525" cap="flat" cmpd="sng">
              <a:solidFill>
                <a:srgbClr val="BF504D">
                  <a:alpha val="88630"/>
                </a:srgbClr>
              </a:solidFill>
              <a:prstDash val="solid"/>
              <a:round/>
              <a:headEnd type="none" w="sm" len="sm"/>
              <a:tailEnd type="none" w="sm" len="sm"/>
            </a:ln>
            <a:effectLst>
              <a:outerShdw blurRad="40000"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139" name="Google Shape;139;p17"/>
            <p:cNvSpPr txBox="1"/>
            <p:nvPr/>
          </p:nvSpPr>
          <p:spPr>
            <a:xfrm>
              <a:off x="380994" y="1298972"/>
              <a:ext cx="2061645" cy="1520400"/>
            </a:xfrm>
            <a:prstGeom prst="rect">
              <a:avLst/>
            </a:prstGeom>
            <a:noFill/>
            <a:ln>
              <a:noFill/>
            </a:ln>
          </p:spPr>
          <p:txBody>
            <a:bodyPr spcFirstLastPara="1" wrap="square" lIns="43800" tIns="43800" rIns="43800" bIns="4380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fr-FR" sz="23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Projet Intégré </a:t>
              </a:r>
              <a:r>
                <a:rPr lang="fr-FR" sz="2300" b="0" i="0" u="none" strike="noStrike" cap="none" err="1">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Développement:Web</a:t>
              </a:r>
              <a:r>
                <a:rPr lang="fr-FR" sz="23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Gill Sans"/>
                </a:rPr>
                <a:t> Java</a:t>
              </a:r>
              <a:endParaRPr sz="2300"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Gill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8"/>
          <p:cNvSpPr/>
          <p:nvPr/>
        </p:nvSpPr>
        <p:spPr>
          <a:xfrm>
            <a:off x="0" y="-28242"/>
            <a:ext cx="12192000" cy="6886200"/>
          </a:xfrm>
          <a:prstGeom prst="rect">
            <a:avLst/>
          </a:prstGeom>
          <a:solidFill>
            <a:srgbClr val="9E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45" name="Google Shape;145;p18" descr="Picture 7"/>
          <p:cNvPicPr preferRelativeResize="0"/>
          <p:nvPr/>
        </p:nvPicPr>
        <p:blipFill rotWithShape="1">
          <a:blip r:embed="rId3">
            <a:alphaModFix/>
          </a:blip>
          <a:srcRect/>
          <a:stretch/>
        </p:blipFill>
        <p:spPr>
          <a:xfrm flipH="1">
            <a:off x="9345203" y="22220"/>
            <a:ext cx="2832470" cy="1949130"/>
          </a:xfrm>
          <a:prstGeom prst="rect">
            <a:avLst/>
          </a:prstGeom>
          <a:noFill/>
          <a:ln>
            <a:noFill/>
          </a:ln>
        </p:spPr>
      </p:pic>
      <p:sp>
        <p:nvSpPr>
          <p:cNvPr id="146" name="Google Shape;146;p18"/>
          <p:cNvSpPr txBox="1"/>
          <p:nvPr/>
        </p:nvSpPr>
        <p:spPr>
          <a:xfrm>
            <a:off x="-4136" y="2960553"/>
            <a:ext cx="12197091" cy="9234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lt1"/>
              </a:buClr>
              <a:buSzPts val="5400"/>
              <a:buFont typeface="Calibri"/>
              <a:buNone/>
            </a:pPr>
            <a:r>
              <a:rPr lang="fr-FR" sz="5400" b="1" i="0" u="none" strike="noStrike" cap="none">
                <a:solidFill>
                  <a:schemeClr val="lt1"/>
                </a:solidFill>
                <a:latin typeface="Calibri"/>
                <a:ea typeface="Calibri"/>
                <a:cs typeface="Calibri"/>
                <a:sym typeface="Calibri"/>
              </a:rPr>
              <a:t>Objectifs </a:t>
            </a:r>
            <a:endParaRPr sz="4400" b="1" i="0" u="none" strike="noStrike" cap="none">
              <a:solidFill>
                <a:schemeClr val="lt1"/>
              </a:solidFill>
              <a:latin typeface="Calibri"/>
              <a:ea typeface="Calibri"/>
              <a:cs typeface="Calibri"/>
              <a:sym typeface="Calibri"/>
            </a:endParaRPr>
          </a:p>
        </p:txBody>
      </p:sp>
      <p:sp>
        <p:nvSpPr>
          <p:cNvPr id="147" name="Google Shape;147;p18"/>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19"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153" name="Google Shape;153;p19"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154" name="Google Shape;154;p19"/>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155" name="Google Shape;155;p19"/>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t>7</a:t>
            </a:fld>
            <a:endParaRPr/>
          </a:p>
        </p:txBody>
      </p:sp>
      <p:pic>
        <p:nvPicPr>
          <p:cNvPr id="156" name="Google Shape;156;p19"/>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157" name="Google Shape;157;p19"/>
          <p:cNvSpPr txBox="1">
            <a:spLocks noGrp="1"/>
          </p:cNvSpPr>
          <p:nvPr>
            <p:ph type="body" idx="1"/>
          </p:nvPr>
        </p:nvSpPr>
        <p:spPr>
          <a:xfrm>
            <a:off x="406400" y="1126658"/>
            <a:ext cx="12192000" cy="46785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Char char="•"/>
            </a:pPr>
            <a:r>
              <a:rPr lang="fr-FR" sz="2800"/>
              <a:t>Appréhender et mettre en pratique les concepts vus dans les modules: </a:t>
            </a:r>
            <a:endParaRPr sz="2400"/>
          </a:p>
          <a:p>
            <a:pPr marL="742950" lvl="1" indent="-285750" algn="l" rtl="0">
              <a:lnSpc>
                <a:spcPct val="100000"/>
              </a:lnSpc>
              <a:spcBef>
                <a:spcPts val="480"/>
              </a:spcBef>
              <a:spcAft>
                <a:spcPts val="0"/>
              </a:spcAft>
              <a:buClr>
                <a:srgbClr val="000000"/>
              </a:buClr>
              <a:buSzPts val="2400"/>
              <a:buChar char="–"/>
            </a:pPr>
            <a:r>
              <a:rPr lang="fr-FR" sz="2400">
                <a:solidFill>
                  <a:srgbClr val="000000"/>
                </a:solidFill>
              </a:rPr>
              <a:t>GL et base de données</a:t>
            </a:r>
          </a:p>
          <a:p>
            <a:pPr marL="742950" lvl="1" indent="-285750" algn="l" rtl="0">
              <a:lnSpc>
                <a:spcPct val="100000"/>
              </a:lnSpc>
              <a:spcBef>
                <a:spcPts val="480"/>
              </a:spcBef>
              <a:spcAft>
                <a:spcPts val="0"/>
              </a:spcAft>
              <a:buClr>
                <a:srgbClr val="000000"/>
              </a:buClr>
              <a:buSzPts val="2400"/>
              <a:buChar char="–"/>
            </a:pPr>
            <a:r>
              <a:rPr lang="fr-FR" sz="2400"/>
              <a:t>IP </a:t>
            </a:r>
            <a:r>
              <a:rPr lang="fr-FR" sz="2400" err="1"/>
              <a:t>essentials</a:t>
            </a:r>
            <a:endParaRPr sz="2400"/>
          </a:p>
          <a:p>
            <a:pPr marL="742950" lvl="1" indent="-285750" algn="l" rtl="0">
              <a:lnSpc>
                <a:spcPct val="100000"/>
              </a:lnSpc>
              <a:spcBef>
                <a:spcPts val="480"/>
              </a:spcBef>
              <a:spcAft>
                <a:spcPts val="0"/>
              </a:spcAft>
              <a:buClr>
                <a:schemeClr val="dk1"/>
              </a:buClr>
              <a:buSzPts val="2400"/>
              <a:buChar char="–"/>
            </a:pPr>
            <a:r>
              <a:rPr lang="fr-FR" sz="2400"/>
              <a:t>Java</a:t>
            </a:r>
            <a:endParaRPr/>
          </a:p>
          <a:p>
            <a:pPr marL="742950" lvl="1" indent="-285750" algn="l" rtl="0">
              <a:lnSpc>
                <a:spcPct val="100000"/>
              </a:lnSpc>
              <a:spcBef>
                <a:spcPts val="480"/>
              </a:spcBef>
              <a:spcAft>
                <a:spcPts val="0"/>
              </a:spcAft>
              <a:buClr>
                <a:schemeClr val="dk1"/>
              </a:buClr>
              <a:buSzPts val="2400"/>
              <a:buChar char="–"/>
            </a:pPr>
            <a:r>
              <a:rPr lang="fr-FR" sz="2400"/>
              <a:t>Framework </a:t>
            </a:r>
            <a:r>
              <a:rPr lang="fr-FR" sz="2400" err="1"/>
              <a:t>php</a:t>
            </a:r>
            <a:r>
              <a:rPr lang="fr-FR" sz="2400"/>
              <a:t>: Symfony6.4</a:t>
            </a:r>
            <a:endParaRPr/>
          </a:p>
          <a:p>
            <a:pPr marL="342900" lvl="1" indent="-165100" algn="l" rtl="0">
              <a:lnSpc>
                <a:spcPct val="100000"/>
              </a:lnSpc>
              <a:spcBef>
                <a:spcPts val="560"/>
              </a:spcBef>
              <a:spcAft>
                <a:spcPts val="0"/>
              </a:spcAft>
              <a:buClr>
                <a:schemeClr val="dk1"/>
              </a:buClr>
              <a:buSzPts val="2800"/>
              <a:buFont typeface="Arial"/>
              <a:buNone/>
            </a:pPr>
            <a:endParaRPr/>
          </a:p>
          <a:p>
            <a:pPr marL="342900" lvl="1" indent="-342900" algn="l" rtl="0">
              <a:lnSpc>
                <a:spcPct val="100000"/>
              </a:lnSpc>
              <a:spcBef>
                <a:spcPts val="560"/>
              </a:spcBef>
              <a:spcAft>
                <a:spcPts val="0"/>
              </a:spcAft>
              <a:buClr>
                <a:schemeClr val="dk1"/>
              </a:buClr>
              <a:buSzPts val="2800"/>
              <a:buFont typeface="Arial"/>
              <a:buChar char="•"/>
            </a:pPr>
            <a:r>
              <a:rPr lang="fr-FR"/>
              <a:t>Développer un projet d’apprentissage multidisciplinaires</a:t>
            </a:r>
            <a:endParaRPr/>
          </a:p>
          <a:p>
            <a:pPr marL="742950" lvl="1" indent="-285750" algn="l" rtl="0">
              <a:lnSpc>
                <a:spcPct val="100000"/>
              </a:lnSpc>
              <a:spcBef>
                <a:spcPts val="480"/>
              </a:spcBef>
              <a:spcAft>
                <a:spcPts val="0"/>
              </a:spcAft>
              <a:buClr>
                <a:schemeClr val="dk1"/>
              </a:buClr>
              <a:buSzPts val="2400"/>
              <a:buChar char="–"/>
            </a:pPr>
            <a:r>
              <a:rPr lang="fr-FR" sz="2400"/>
              <a:t> Travail en groupe.</a:t>
            </a:r>
            <a:endParaRPr/>
          </a:p>
          <a:p>
            <a:pPr marL="742950" lvl="1" indent="-285750" algn="l" rtl="0">
              <a:lnSpc>
                <a:spcPct val="100000"/>
              </a:lnSpc>
              <a:spcBef>
                <a:spcPts val="480"/>
              </a:spcBef>
              <a:spcAft>
                <a:spcPts val="0"/>
              </a:spcAft>
              <a:buClr>
                <a:schemeClr val="dk1"/>
              </a:buClr>
              <a:buSzPts val="2400"/>
              <a:buChar char="–"/>
            </a:pPr>
            <a:r>
              <a:rPr lang="fr-FR" sz="2400"/>
              <a:t>Communication et livrable en français.</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0"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163" name="Google Shape;163;p20"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164" name="Google Shape;164;p20"/>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165" name="Google Shape;165;p20"/>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latin typeface="Calibri" panose="020F0502020204030204" pitchFamily="34" charset="0"/>
                <a:ea typeface="Calibri" panose="020F0502020204030204" pitchFamily="34" charset="0"/>
                <a:cs typeface="Calibri" panose="020F0502020204030204" pitchFamily="34" charset="0"/>
              </a:rPr>
              <a:t>8</a:t>
            </a:fld>
            <a:endParaRPr>
              <a:latin typeface="Calibri" panose="020F0502020204030204" pitchFamily="34" charset="0"/>
              <a:ea typeface="Calibri" panose="020F0502020204030204" pitchFamily="34" charset="0"/>
              <a:cs typeface="Calibri" panose="020F0502020204030204" pitchFamily="34" charset="0"/>
            </a:endParaRPr>
          </a:p>
        </p:txBody>
      </p:sp>
      <p:pic>
        <p:nvPicPr>
          <p:cNvPr id="166" name="Google Shape;166;p20"/>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168" name="Google Shape;168;p20"/>
          <p:cNvSpPr txBox="1">
            <a:spLocks noGrp="1"/>
          </p:cNvSpPr>
          <p:nvPr>
            <p:ph type="title"/>
          </p:nvPr>
        </p:nvSpPr>
        <p:spPr>
          <a:xfrm>
            <a:off x="394138" y="0"/>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fr-FR">
                <a:latin typeface="Calibri" panose="020F0502020204030204" pitchFamily="34" charset="0"/>
                <a:ea typeface="Calibri" panose="020F0502020204030204" pitchFamily="34" charset="0"/>
                <a:cs typeface="Calibri" panose="020F0502020204030204" pitchFamily="34" charset="0"/>
              </a:rPr>
              <a:t>Objectifs sprint Java</a:t>
            </a:r>
            <a:endParaRPr>
              <a:latin typeface="Calibri" panose="020F0502020204030204" pitchFamily="34" charset="0"/>
              <a:ea typeface="Calibri" panose="020F0502020204030204" pitchFamily="34" charset="0"/>
              <a:cs typeface="Calibri" panose="020F0502020204030204" pitchFamily="34" charset="0"/>
            </a:endParaRPr>
          </a:p>
        </p:txBody>
      </p:sp>
      <p:sp>
        <p:nvSpPr>
          <p:cNvPr id="169" name="Google Shape;169;p20"/>
          <p:cNvSpPr txBox="1"/>
          <p:nvPr/>
        </p:nvSpPr>
        <p:spPr>
          <a:xfrm>
            <a:off x="304800" y="2133600"/>
            <a:ext cx="11747501" cy="3550558"/>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fr-FR" sz="2800" b="0" i="0" u="none" strike="noStrike" cap="none">
                <a:solidFill>
                  <a:srgbClr val="000000"/>
                </a:solidFill>
                <a:latin typeface="Calibri"/>
                <a:ea typeface="Calibri"/>
                <a:cs typeface="Calibri"/>
                <a:sym typeface="Calibri"/>
              </a:rPr>
              <a:t>Créer des interfaces graphiques avec Java FX </a:t>
            </a:r>
            <a:endParaRPr>
              <a:latin typeface="Calibri"/>
              <a:ea typeface="Calibri"/>
              <a:cs typeface="Calibri"/>
            </a:endParaRPr>
          </a:p>
          <a:p>
            <a:pPr marL="342900" marR="0" lvl="0" indent="-342900" algn="l" rtl="0">
              <a:lnSpc>
                <a:spcPct val="100000"/>
              </a:lnSpc>
              <a:spcBef>
                <a:spcPts val="560"/>
              </a:spcBef>
              <a:spcAft>
                <a:spcPts val="0"/>
              </a:spcAft>
              <a:buClr>
                <a:schemeClr val="dk1"/>
              </a:buClr>
              <a:buSzPts val="2800"/>
              <a:buFont typeface="Arial"/>
              <a:buChar char="•"/>
            </a:pPr>
            <a:r>
              <a:rPr lang="fr-FR" sz="2800" b="0" i="0" u="none" strike="noStrike" cap="none">
                <a:solidFill>
                  <a:srgbClr val="000000"/>
                </a:solidFill>
                <a:latin typeface="Calibri"/>
                <a:ea typeface="Calibri"/>
                <a:cs typeface="Calibri"/>
                <a:sym typeface="Calibri"/>
              </a:rPr>
              <a:t>Comprendre l’API JDBC</a:t>
            </a:r>
            <a:endParaRPr>
              <a:latin typeface="Calibri"/>
              <a:ea typeface="Calibri"/>
              <a:cs typeface="Calibri"/>
            </a:endParaRPr>
          </a:p>
          <a:p>
            <a:pPr marL="342900" marR="0" lvl="0" indent="-342900" algn="l" rtl="0">
              <a:lnSpc>
                <a:spcPct val="100000"/>
              </a:lnSpc>
              <a:spcBef>
                <a:spcPts val="560"/>
              </a:spcBef>
              <a:spcAft>
                <a:spcPts val="0"/>
              </a:spcAft>
              <a:buClr>
                <a:schemeClr val="dk1"/>
              </a:buClr>
              <a:buSzPts val="2800"/>
              <a:buFont typeface="Arial"/>
              <a:buChar char="•"/>
            </a:pPr>
            <a:r>
              <a:rPr lang="fr-FR" sz="2800" b="0" i="0" u="none" strike="noStrike" cap="none">
                <a:solidFill>
                  <a:srgbClr val="000000"/>
                </a:solidFill>
                <a:latin typeface="Calibri"/>
                <a:ea typeface="Calibri"/>
                <a:cs typeface="Calibri"/>
                <a:sym typeface="Calibri"/>
              </a:rPr>
              <a:t>Exploiter JDBC, à travers un projet Java Desktop, pour établir la connexion entre un projet Java et le SGBD </a:t>
            </a:r>
            <a:r>
              <a:rPr lang="fr-FR" sz="2800" b="0" i="0" u="none" strike="noStrike" cap="none" err="1">
                <a:solidFill>
                  <a:srgbClr val="000000"/>
                </a:solidFill>
                <a:latin typeface="Calibri"/>
                <a:ea typeface="Calibri"/>
                <a:cs typeface="Calibri"/>
                <a:sym typeface="Calibri"/>
              </a:rPr>
              <a:t>Mysql</a:t>
            </a:r>
            <a:endParaRPr err="1">
              <a:latin typeface="Calibri"/>
              <a:ea typeface="Calibri"/>
              <a:cs typeface="Calibri"/>
            </a:endParaRPr>
          </a:p>
          <a:p>
            <a:pPr marL="342900" marR="0" lvl="0" indent="-342900" algn="l" rtl="0">
              <a:lnSpc>
                <a:spcPct val="100000"/>
              </a:lnSpc>
              <a:spcBef>
                <a:spcPts val="560"/>
              </a:spcBef>
              <a:spcAft>
                <a:spcPts val="0"/>
              </a:spcAft>
              <a:buClr>
                <a:schemeClr val="dk1"/>
              </a:buClr>
              <a:buSzPts val="2800"/>
              <a:buFont typeface="Arial"/>
              <a:buChar char="•"/>
            </a:pPr>
            <a:r>
              <a:rPr lang="fr-FR" sz="2800" b="0" i="0" u="none" strike="noStrike" cap="none">
                <a:solidFill>
                  <a:srgbClr val="000000"/>
                </a:solidFill>
                <a:latin typeface="Calibri"/>
                <a:ea typeface="Calibri"/>
                <a:cs typeface="Calibri"/>
                <a:sym typeface="Calibri"/>
              </a:rPr>
              <a:t>Comprendre le patron de conception Singleton</a:t>
            </a:r>
            <a:endParaRPr>
              <a:latin typeface="Calibri"/>
              <a:ea typeface="Calibri"/>
              <a:cs typeface="Calibri"/>
            </a:endParaRPr>
          </a:p>
          <a:p>
            <a:pPr marL="342900" marR="0" lvl="0" indent="-342900" algn="l" rtl="0">
              <a:lnSpc>
                <a:spcPct val="100000"/>
              </a:lnSpc>
              <a:spcBef>
                <a:spcPts val="560"/>
              </a:spcBef>
              <a:spcAft>
                <a:spcPts val="0"/>
              </a:spcAft>
              <a:buClr>
                <a:schemeClr val="dk1"/>
              </a:buClr>
              <a:buSzPts val="2800"/>
              <a:buFont typeface="Arial"/>
              <a:buChar char="•"/>
            </a:pPr>
            <a:r>
              <a:rPr lang="fr-FR" sz="2800" b="0" i="0" u="none" strike="noStrike" cap="none">
                <a:solidFill>
                  <a:srgbClr val="000000"/>
                </a:solidFill>
                <a:latin typeface="Calibri"/>
                <a:ea typeface="Calibri"/>
                <a:cs typeface="Calibri"/>
                <a:sym typeface="Calibri"/>
              </a:rPr>
              <a:t>Exploiter les méthodes de manipulation en Java avec la base de données </a:t>
            </a:r>
            <a:endParaRPr>
              <a:latin typeface="Calibri"/>
              <a:ea typeface="Calibri"/>
              <a:cs typeface="Calibri"/>
            </a:endParaRPr>
          </a:p>
          <a:p>
            <a:pPr marL="342900" indent="-342900">
              <a:spcBef>
                <a:spcPts val="560"/>
              </a:spcBef>
              <a:buClr>
                <a:schemeClr val="dk1"/>
              </a:buClr>
              <a:buSzPts val="2800"/>
              <a:buFont typeface="Arial"/>
              <a:buChar char="•"/>
            </a:pPr>
            <a:r>
              <a:rPr lang="fr-FR" sz="2800">
                <a:latin typeface="Calibri"/>
                <a:ea typeface="Calibri"/>
                <a:cs typeface="Calibri"/>
              </a:rPr>
              <a:t>Réaliser des tests unitaires afin de valider le bon fonctionnement de l'application </a:t>
            </a:r>
          </a:p>
          <a:p>
            <a:pPr marL="342900" indent="-165100">
              <a:spcBef>
                <a:spcPts val="560"/>
              </a:spcBef>
              <a:buClr>
                <a:schemeClr val="dk1"/>
              </a:buClr>
              <a:buSzPts val="2800"/>
            </a:pPr>
            <a:endParaRPr lang="en-US" sz="280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1" descr="Picture 2"/>
          <p:cNvPicPr preferRelativeResize="0"/>
          <p:nvPr/>
        </p:nvPicPr>
        <p:blipFill rotWithShape="1">
          <a:blip r:embed="rId3">
            <a:alphaModFix/>
          </a:blip>
          <a:srcRect/>
          <a:stretch/>
        </p:blipFill>
        <p:spPr>
          <a:xfrm>
            <a:off x="-3894" y="-28242"/>
            <a:ext cx="12364591" cy="6886241"/>
          </a:xfrm>
          <a:prstGeom prst="rect">
            <a:avLst/>
          </a:prstGeom>
          <a:noFill/>
          <a:ln>
            <a:noFill/>
          </a:ln>
        </p:spPr>
      </p:pic>
      <p:pic>
        <p:nvPicPr>
          <p:cNvPr id="175" name="Google Shape;175;p21" descr="Picture 7"/>
          <p:cNvPicPr preferRelativeResize="0"/>
          <p:nvPr/>
        </p:nvPicPr>
        <p:blipFill rotWithShape="1">
          <a:blip r:embed="rId4">
            <a:alphaModFix/>
          </a:blip>
          <a:srcRect/>
          <a:stretch/>
        </p:blipFill>
        <p:spPr>
          <a:xfrm flipH="1">
            <a:off x="10857903" y="-143663"/>
            <a:ext cx="2000231" cy="1376435"/>
          </a:xfrm>
          <a:prstGeom prst="rect">
            <a:avLst/>
          </a:prstGeom>
          <a:noFill/>
          <a:ln>
            <a:noFill/>
          </a:ln>
        </p:spPr>
      </p:pic>
      <p:pic>
        <p:nvPicPr>
          <p:cNvPr id="176" name="Google Shape;176;p21"/>
          <p:cNvPicPr preferRelativeResize="0"/>
          <p:nvPr/>
        </p:nvPicPr>
        <p:blipFill rotWithShape="1">
          <a:blip r:embed="rId5">
            <a:alphaModFix/>
          </a:blip>
          <a:srcRect/>
          <a:stretch/>
        </p:blipFill>
        <p:spPr>
          <a:xfrm>
            <a:off x="0" y="142853"/>
            <a:ext cx="780427" cy="579781"/>
          </a:xfrm>
          <a:prstGeom prst="rect">
            <a:avLst/>
          </a:prstGeom>
          <a:noFill/>
          <a:ln>
            <a:noFill/>
          </a:ln>
        </p:spPr>
      </p:pic>
      <p:sp>
        <p:nvSpPr>
          <p:cNvPr id="177" name="Google Shape;177;p21"/>
          <p:cNvSpPr txBox="1">
            <a:spLocks noGrp="1"/>
          </p:cNvSpPr>
          <p:nvPr>
            <p:ph type="sldNum" idx="12"/>
          </p:nvPr>
        </p:nvSpPr>
        <p:spPr>
          <a:xfrm>
            <a:off x="11089821" y="6404293"/>
            <a:ext cx="264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888888"/>
              </a:buClr>
              <a:buSzPts val="1200"/>
              <a:buFont typeface="Calibri"/>
              <a:buNone/>
            </a:pPr>
            <a:fld id="{00000000-1234-1234-1234-123412341234}" type="slidenum">
              <a:rPr lang="fr-FR">
                <a:latin typeface="Calibri" panose="020F0502020204030204" pitchFamily="34" charset="0"/>
                <a:ea typeface="Calibri" panose="020F0502020204030204" pitchFamily="34" charset="0"/>
                <a:cs typeface="Calibri" panose="020F0502020204030204" pitchFamily="34" charset="0"/>
              </a:rPr>
              <a:t>9</a:t>
            </a:fld>
            <a:endParaRPr>
              <a:latin typeface="Calibri" panose="020F0502020204030204" pitchFamily="34" charset="0"/>
              <a:ea typeface="Calibri" panose="020F0502020204030204" pitchFamily="34" charset="0"/>
              <a:cs typeface="Calibri" panose="020F0502020204030204" pitchFamily="34" charset="0"/>
            </a:endParaRPr>
          </a:p>
        </p:txBody>
      </p:sp>
      <p:pic>
        <p:nvPicPr>
          <p:cNvPr id="178" name="Google Shape;178;p21"/>
          <p:cNvPicPr preferRelativeResize="0"/>
          <p:nvPr/>
        </p:nvPicPr>
        <p:blipFill rotWithShape="1">
          <a:blip r:embed="rId6">
            <a:alphaModFix/>
          </a:blip>
          <a:srcRect/>
          <a:stretch/>
        </p:blipFill>
        <p:spPr>
          <a:xfrm>
            <a:off x="9965100" y="6283412"/>
            <a:ext cx="1087675" cy="394000"/>
          </a:xfrm>
          <a:prstGeom prst="rect">
            <a:avLst/>
          </a:prstGeom>
          <a:noFill/>
          <a:ln>
            <a:noFill/>
          </a:ln>
        </p:spPr>
      </p:pic>
      <p:sp>
        <p:nvSpPr>
          <p:cNvPr id="179" name="Google Shape;179;p21"/>
          <p:cNvSpPr txBox="1"/>
          <p:nvPr/>
        </p:nvSpPr>
        <p:spPr>
          <a:xfrm>
            <a:off x="304800" y="2133600"/>
            <a:ext cx="12192000" cy="4413600"/>
          </a:xfrm>
          <a:prstGeom prst="rect">
            <a:avLst/>
          </a:prstGeom>
          <a:noFill/>
          <a:ln>
            <a:noFill/>
          </a:ln>
        </p:spPr>
        <p:txBody>
          <a:bodyPr spcFirstLastPara="1" wrap="square" lIns="91425" tIns="45700" rIns="91425" bIns="45700" anchor="t" anchorCtr="0">
            <a:noAutofit/>
          </a:bodyPr>
          <a:lstStyle/>
          <a:p>
            <a:pPr marL="342900" marR="0" lvl="0" indent="-165100" algn="l" rtl="0">
              <a:lnSpc>
                <a:spcPct val="100000"/>
              </a:lnSpc>
              <a:spcBef>
                <a:spcPts val="560"/>
              </a:spcBef>
              <a:spcAft>
                <a:spcPts val="0"/>
              </a:spcAft>
              <a:buClr>
                <a:schemeClr val="dk1"/>
              </a:buClr>
              <a:buSzPts val="2800"/>
              <a:buFont typeface="Arial"/>
              <a:buNone/>
            </a:pPr>
            <a:endParaRPr sz="28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81" name="Google Shape;181;p21"/>
          <p:cNvSpPr txBox="1"/>
          <p:nvPr/>
        </p:nvSpPr>
        <p:spPr>
          <a:xfrm>
            <a:off x="79332" y="1527631"/>
            <a:ext cx="12192000" cy="4874400"/>
          </a:xfrm>
          <a:prstGeom prst="rect">
            <a:avLst/>
          </a:prstGeom>
          <a:noFill/>
          <a:ln>
            <a:noFill/>
          </a:ln>
        </p:spPr>
        <p:txBody>
          <a:bodyPr spcFirstLastPara="1" wrap="square" lIns="91425" tIns="45700" rIns="91425" bIns="45700" anchor="t" anchorCtr="0">
            <a:noAutofit/>
          </a:bodyPr>
          <a:lstStyle/>
          <a:p>
            <a:pPr marL="342900" indent="-342900">
              <a:buClr>
                <a:schemeClr val="dk1"/>
              </a:buClr>
              <a:buSzPts val="2800"/>
              <a:buFont typeface="Arial"/>
              <a:buChar char="•"/>
            </a:pPr>
            <a:r>
              <a:rPr lang="fr-FR" sz="2800" b="0" i="0" u="none" strike="noStrike" cap="none" dirty="0">
                <a:solidFill>
                  <a:srgbClr val="000000"/>
                </a:solidFill>
                <a:latin typeface="Calibri"/>
                <a:ea typeface="Calibri"/>
                <a:cs typeface="Calibri"/>
                <a:sym typeface="Calibri"/>
              </a:rPr>
              <a:t>Développer une application WEB avec Symfony</a:t>
            </a:r>
            <a:r>
              <a:rPr lang="fr-FR" sz="2800" dirty="0">
                <a:latin typeface="Calibri"/>
                <a:ea typeface="Calibri"/>
                <a:cs typeface="Calibri"/>
                <a:sym typeface="Calibri"/>
              </a:rPr>
              <a:t> 6.4</a:t>
            </a:r>
            <a:r>
              <a:rPr lang="fr-FR" sz="2800" b="0" i="0" u="none" strike="noStrike" cap="none" dirty="0">
                <a:solidFill>
                  <a:srgbClr val="000000"/>
                </a:solidFill>
                <a:latin typeface="Calibri"/>
                <a:ea typeface="Calibri"/>
                <a:cs typeface="Calibri"/>
                <a:sym typeface="Calibri"/>
              </a:rPr>
              <a:t> (Front Office + Back Office) en respectant le modèle MVC.</a:t>
            </a:r>
            <a:endParaRPr dirty="0">
              <a:latin typeface="Calibri"/>
              <a:ea typeface="Calibri"/>
              <a:cs typeface="Calibri"/>
            </a:endParaRPr>
          </a:p>
          <a:p>
            <a:pPr marL="342900" marR="0" lvl="0" indent="-342900" algn="l" rtl="0">
              <a:lnSpc>
                <a:spcPct val="100000"/>
              </a:lnSpc>
              <a:spcBef>
                <a:spcPts val="560"/>
              </a:spcBef>
              <a:spcAft>
                <a:spcPts val="0"/>
              </a:spcAft>
              <a:buClr>
                <a:schemeClr val="dk1"/>
              </a:buClr>
              <a:buSzPts val="2800"/>
              <a:buFont typeface="Arial"/>
              <a:buChar char="•"/>
            </a:pPr>
            <a:r>
              <a:rPr lang="fr-FR" sz="2800" b="0" i="0" u="none" strike="noStrike" cap="none" dirty="0">
                <a:solidFill>
                  <a:srgbClr val="000000"/>
                </a:solidFill>
                <a:latin typeface="Calibri"/>
                <a:ea typeface="Calibri"/>
                <a:cs typeface="Calibri"/>
                <a:sym typeface="Calibri"/>
              </a:rPr>
              <a:t>Organiser la couche métier en respectant les principes OO</a:t>
            </a:r>
            <a:endParaRPr dirty="0">
              <a:latin typeface="Calibri"/>
              <a:ea typeface="Calibri"/>
              <a:cs typeface="Calibri"/>
            </a:endParaRPr>
          </a:p>
          <a:p>
            <a:pPr marL="342900" marR="0" lvl="0" indent="-342900" algn="l" rtl="0">
              <a:lnSpc>
                <a:spcPct val="100000"/>
              </a:lnSpc>
              <a:spcBef>
                <a:spcPts val="560"/>
              </a:spcBef>
              <a:spcAft>
                <a:spcPts val="0"/>
              </a:spcAft>
              <a:buClr>
                <a:schemeClr val="dk1"/>
              </a:buClr>
              <a:buSzPts val="2800"/>
              <a:buFont typeface="Arial"/>
              <a:buChar char="•"/>
            </a:pPr>
            <a:r>
              <a:rPr lang="fr-FR" sz="2800" b="0" i="0" u="none" strike="noStrike" cap="none" dirty="0">
                <a:solidFill>
                  <a:srgbClr val="000000"/>
                </a:solidFill>
                <a:latin typeface="Calibri"/>
                <a:ea typeface="Calibri"/>
                <a:cs typeface="Calibri"/>
                <a:sym typeface="Calibri"/>
              </a:rPr>
              <a:t>Utiliser l'ORM Doctrine dans la couche persistance</a:t>
            </a:r>
            <a:endParaRPr dirty="0">
              <a:latin typeface="Calibri"/>
              <a:ea typeface="Calibri"/>
              <a:cs typeface="Calibri"/>
            </a:endParaRPr>
          </a:p>
          <a:p>
            <a:pPr marL="342900" marR="0" lvl="0" indent="-342900" algn="l" rtl="0">
              <a:lnSpc>
                <a:spcPct val="100000"/>
              </a:lnSpc>
              <a:spcBef>
                <a:spcPts val="560"/>
              </a:spcBef>
              <a:spcAft>
                <a:spcPts val="0"/>
              </a:spcAft>
              <a:buClr>
                <a:schemeClr val="dk1"/>
              </a:buClr>
              <a:buSzPts val="2800"/>
              <a:buFont typeface="Arial"/>
              <a:buChar char="•"/>
            </a:pPr>
            <a:r>
              <a:rPr lang="fr-FR" sz="2800" b="0" i="0" u="none" strike="noStrike" cap="none" dirty="0">
                <a:solidFill>
                  <a:srgbClr val="000000"/>
                </a:solidFill>
                <a:latin typeface="Calibri"/>
                <a:ea typeface="Calibri"/>
                <a:cs typeface="Calibri"/>
                <a:sym typeface="Calibri"/>
              </a:rPr>
              <a:t>Intégrer des </a:t>
            </a:r>
            <a:r>
              <a:rPr lang="fr-FR" sz="2800" b="0" i="0" u="none" strike="noStrike" cap="none" dirty="0" err="1">
                <a:solidFill>
                  <a:srgbClr val="000000"/>
                </a:solidFill>
                <a:latin typeface="Calibri"/>
                <a:ea typeface="Calibri"/>
                <a:cs typeface="Calibri"/>
                <a:sym typeface="Calibri"/>
              </a:rPr>
              <a:t>templates</a:t>
            </a:r>
            <a:r>
              <a:rPr lang="fr-FR" sz="2800" b="0" i="0" u="none" strike="noStrike" cap="none" dirty="0">
                <a:solidFill>
                  <a:srgbClr val="000000"/>
                </a:solidFill>
                <a:latin typeface="Calibri"/>
                <a:ea typeface="Calibri"/>
                <a:cs typeface="Calibri"/>
                <a:sym typeface="Calibri"/>
              </a:rPr>
              <a:t> avec TWIG </a:t>
            </a:r>
            <a:endParaRPr dirty="0">
              <a:latin typeface="Calibri"/>
              <a:ea typeface="Calibri"/>
              <a:cs typeface="Calibri"/>
            </a:endParaRPr>
          </a:p>
          <a:p>
            <a:pPr marL="342900" marR="0" lvl="0" indent="-342900" algn="l" rtl="0">
              <a:lnSpc>
                <a:spcPct val="100000"/>
              </a:lnSpc>
              <a:spcBef>
                <a:spcPts val="560"/>
              </a:spcBef>
              <a:spcAft>
                <a:spcPts val="0"/>
              </a:spcAft>
              <a:buClr>
                <a:schemeClr val="dk1"/>
              </a:buClr>
              <a:buSzPts val="2800"/>
              <a:buFont typeface="Arial"/>
              <a:buChar char="•"/>
            </a:pPr>
            <a:r>
              <a:rPr lang="fr-FR" sz="2800" b="0" i="0" u="none" strike="noStrike" cap="none" dirty="0">
                <a:solidFill>
                  <a:srgbClr val="000000"/>
                </a:solidFill>
                <a:latin typeface="Calibri"/>
                <a:ea typeface="Calibri"/>
                <a:cs typeface="Calibri"/>
                <a:sym typeface="Calibri"/>
              </a:rPr>
              <a:t>Gérer des formulaires avancés (avec la validation des champs de saisies)</a:t>
            </a:r>
            <a:endParaRPr dirty="0">
              <a:latin typeface="Calibri"/>
              <a:ea typeface="Calibri"/>
              <a:cs typeface="Calibri"/>
            </a:endParaRPr>
          </a:p>
          <a:p>
            <a:pPr marL="342900" marR="0" lvl="0" indent="-342900" algn="l" rtl="0">
              <a:lnSpc>
                <a:spcPct val="100000"/>
              </a:lnSpc>
              <a:spcBef>
                <a:spcPts val="560"/>
              </a:spcBef>
              <a:spcAft>
                <a:spcPts val="0"/>
              </a:spcAft>
              <a:buClr>
                <a:schemeClr val="dk1"/>
              </a:buClr>
              <a:buSzPts val="2800"/>
              <a:buFont typeface="Arial"/>
              <a:buChar char="•"/>
            </a:pPr>
            <a:r>
              <a:rPr lang="fr-FR" sz="2800" b="0" i="0" u="none" strike="noStrike" cap="none">
                <a:solidFill>
                  <a:srgbClr val="000000"/>
                </a:solidFill>
                <a:latin typeface="Calibri"/>
                <a:ea typeface="Calibri"/>
                <a:cs typeface="Calibri"/>
                <a:sym typeface="Calibri"/>
              </a:rPr>
              <a:t>Intégrer des bundles exte</a:t>
            </a:r>
            <a:r>
              <a:rPr lang="fr-FR" sz="2800">
                <a:latin typeface="Calibri"/>
                <a:ea typeface="Calibri"/>
                <a:cs typeface="Calibri"/>
                <a:sym typeface="Calibri"/>
              </a:rPr>
              <a:t>rnes et des APIs (Rating, Statistiques,…)</a:t>
            </a:r>
            <a:endParaRPr lang="fr-FR" sz="2800">
              <a:latin typeface="Calibri"/>
              <a:ea typeface="Calibri"/>
              <a:cs typeface="Calibri"/>
            </a:endParaRPr>
          </a:p>
          <a:p>
            <a:pPr marL="342900" indent="-342900">
              <a:spcBef>
                <a:spcPts val="560"/>
              </a:spcBef>
              <a:buClr>
                <a:schemeClr val="dk1"/>
              </a:buClr>
              <a:buSzPts val="2800"/>
              <a:buFont typeface="Arial,Sans-Serif"/>
              <a:buChar char="•"/>
            </a:pPr>
            <a:r>
              <a:rPr lang="fr-FR" sz="2800">
                <a:latin typeface="Calibri"/>
                <a:ea typeface="Calibri"/>
                <a:cs typeface="Calibri"/>
              </a:rPr>
              <a:t>Intégrer l'IA selon le besoin du sujet</a:t>
            </a:r>
            <a:endParaRPr lang="en-US" sz="2800">
              <a:latin typeface="Calibri"/>
              <a:ea typeface="Calibri"/>
              <a:cs typeface="Calibri"/>
            </a:endParaRPr>
          </a:p>
          <a:p>
            <a:pPr marL="342900" indent="-342900">
              <a:spcBef>
                <a:spcPts val="560"/>
              </a:spcBef>
              <a:buClr>
                <a:schemeClr val="dk1"/>
              </a:buClr>
              <a:buSzPts val="2800"/>
              <a:buFont typeface="Arial,Sans-Serif"/>
              <a:buChar char="•"/>
            </a:pPr>
            <a:r>
              <a:rPr lang="fr-FR" sz="2800">
                <a:latin typeface="Calibri"/>
                <a:ea typeface="Calibri"/>
                <a:cs typeface="Calibri"/>
              </a:rPr>
              <a:t>Réaliser des tests  afin de valider le bon fonctionnement de l'application.</a:t>
            </a:r>
            <a:endParaRPr lang="en-US" sz="2800">
              <a:latin typeface="Calibri"/>
              <a:ea typeface="Calibri"/>
              <a:cs typeface="Calibri"/>
            </a:endParaRPr>
          </a:p>
          <a:p>
            <a:pPr marL="342900" indent="-342900">
              <a:spcBef>
                <a:spcPts val="560"/>
              </a:spcBef>
              <a:buClr>
                <a:schemeClr val="dk1"/>
              </a:buClr>
              <a:buSzPts val="2800"/>
              <a:buFont typeface="Arial,Sans-Serif"/>
              <a:buChar char="•"/>
            </a:pPr>
            <a:r>
              <a:rPr lang="fr-FR" sz="2800">
                <a:latin typeface="Calibri"/>
                <a:ea typeface="Calibri"/>
                <a:cs typeface="Calibri"/>
              </a:rPr>
              <a:t>Améliorer les performances de l'application.</a:t>
            </a:r>
          </a:p>
        </p:txBody>
      </p:sp>
      <p:sp>
        <p:nvSpPr>
          <p:cNvPr id="3" name="Google Shape;168;p20">
            <a:extLst>
              <a:ext uri="{FF2B5EF4-FFF2-40B4-BE49-F238E27FC236}">
                <a16:creationId xmlns:a16="http://schemas.microsoft.com/office/drawing/2014/main" id="{8C092AC9-DAC6-EBC0-F828-7F408B404AB2}"/>
              </a:ext>
            </a:extLst>
          </p:cNvPr>
          <p:cNvSpPr txBox="1">
            <a:spLocks noGrp="1"/>
          </p:cNvSpPr>
          <p:nvPr>
            <p:ph type="title"/>
          </p:nvPr>
        </p:nvSpPr>
        <p:spPr>
          <a:xfrm>
            <a:off x="394138" y="0"/>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fr-FR" dirty="0"/>
              <a:t>Objectifs sprint WEB</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32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Plan</vt:lpstr>
      <vt:lpstr>PowerPoint Presentation</vt:lpstr>
      <vt:lpstr>PowerPoint Presentation</vt:lpstr>
      <vt:lpstr>PowerPoint Presentation</vt:lpstr>
      <vt:lpstr>PowerPoint Presentation</vt:lpstr>
      <vt:lpstr>PowerPoint Presentation</vt:lpstr>
      <vt:lpstr>Objectifs sprint Java</vt:lpstr>
      <vt:lpstr>Objectifs sprint WEB</vt:lpstr>
      <vt:lpstr>PowerPoint Presentation</vt:lpstr>
      <vt:lpstr>PowerPoint Presentation</vt:lpstr>
      <vt:lpstr>PowerPoint Presentation</vt:lpstr>
      <vt:lpstr>PowerPoint Presentation</vt:lpstr>
      <vt:lpstr>Répartition des séances</vt:lpstr>
      <vt:lpstr>PowerPoint Presentation</vt:lpstr>
      <vt:lpstr>Répartition des séances</vt:lpstr>
      <vt:lpstr>Répartition des séances</vt:lpstr>
      <vt:lpstr>PowerPoint Presentation</vt:lpstr>
      <vt:lpstr>Les thématiques lot 1</vt:lpstr>
      <vt:lpstr>Sujets PIDEV</vt:lpstr>
      <vt:lpstr>PowerPoint Presentation</vt:lpstr>
      <vt:lpstr>Evaluation</vt:lpstr>
      <vt:lpstr>PowerPoint Presentation</vt:lpstr>
      <vt:lpstr>PowerPoint Presentation</vt:lpstr>
      <vt:lpstr>Evaluation : Validation et Moyenne PI</vt:lpstr>
      <vt:lpstr>Evaluation : Moyenne PI</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revision>54</cp:revision>
  <dcterms:modified xsi:type="dcterms:W3CDTF">2026-01-17T14:06:22Z</dcterms:modified>
</cp:coreProperties>
</file>